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4"/>
  </p:sldMasterIdLst>
  <p:notesMasterIdLst>
    <p:notesMasterId r:id="rId22"/>
  </p:notesMasterIdLst>
  <p:handoutMasterIdLst>
    <p:handoutMasterId r:id="rId23"/>
  </p:handoutMasterIdLst>
  <p:sldIdLst>
    <p:sldId id="277" r:id="rId5"/>
    <p:sldId id="278" r:id="rId6"/>
    <p:sldId id="279" r:id="rId7"/>
    <p:sldId id="280" r:id="rId8"/>
    <p:sldId id="281" r:id="rId9"/>
    <p:sldId id="282" r:id="rId10"/>
    <p:sldId id="283" r:id="rId11"/>
    <p:sldId id="284" r:id="rId12"/>
    <p:sldId id="288" r:id="rId13"/>
    <p:sldId id="289" r:id="rId14"/>
    <p:sldId id="285" r:id="rId15"/>
    <p:sldId id="294" r:id="rId16"/>
    <p:sldId id="291" r:id="rId17"/>
    <p:sldId id="286" r:id="rId18"/>
    <p:sldId id="292" r:id="rId19"/>
    <p:sldId id="293" r:id="rId20"/>
    <p:sldId id="287" r:id="rId2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7E8EA"/>
    <a:srgbClr val="CBCED2"/>
    <a:srgbClr val="27B34F"/>
    <a:srgbClr val="009FBD"/>
    <a:srgbClr val="009F59"/>
    <a:srgbClr val="003D61"/>
    <a:srgbClr val="3DDCE6"/>
    <a:srgbClr val="7C4A8B"/>
    <a:srgbClr val="1E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BAD5E5-2E88-43D8-A9DD-A4BF1FAE0A04}" v="284" dt="2020-09-24T15:59:04.594"/>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95" autoAdjust="0"/>
  </p:normalViewPr>
  <p:slideViewPr>
    <p:cSldViewPr snapToGrid="0" snapToObjects="1">
      <p:cViewPr varScale="1">
        <p:scale>
          <a:sx n="119" d="100"/>
          <a:sy n="119" d="100"/>
        </p:scale>
        <p:origin x="96" y="348"/>
      </p:cViewPr>
      <p:guideLst/>
    </p:cSldViewPr>
  </p:slideViewPr>
  <p:outlineViewPr>
    <p:cViewPr>
      <p:scale>
        <a:sx n="33" d="100"/>
        <a:sy n="33" d="100"/>
      </p:scale>
      <p:origin x="0" y="1216"/>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13" d="100"/>
          <a:sy n="113" d="100"/>
        </p:scale>
        <p:origin x="303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tkins, Oisin" userId="ca8663db-2a25-42d4-be6c-54f51996ef30" providerId="ADAL" clId="{36BAD5E5-2E88-43D8-A9DD-A4BF1FAE0A04}"/>
    <pc:docChg chg="undo custSel mod addSld delSld modSld">
      <pc:chgData name="Watkins, Oisin" userId="ca8663db-2a25-42d4-be6c-54f51996ef30" providerId="ADAL" clId="{36BAD5E5-2E88-43D8-A9DD-A4BF1FAE0A04}" dt="2020-09-24T15:59:04.594" v="4475" actId="1076"/>
      <pc:docMkLst>
        <pc:docMk/>
      </pc:docMkLst>
      <pc:sldChg chg="modSp">
        <pc:chgData name="Watkins, Oisin" userId="ca8663db-2a25-42d4-be6c-54f51996ef30" providerId="ADAL" clId="{36BAD5E5-2E88-43D8-A9DD-A4BF1FAE0A04}" dt="2020-09-14T10:34:29.759" v="1962" actId="20577"/>
        <pc:sldMkLst>
          <pc:docMk/>
          <pc:sldMk cId="1343313276" sldId="277"/>
        </pc:sldMkLst>
        <pc:spChg chg="mod">
          <ac:chgData name="Watkins, Oisin" userId="ca8663db-2a25-42d4-be6c-54f51996ef30" providerId="ADAL" clId="{36BAD5E5-2E88-43D8-A9DD-A4BF1FAE0A04}" dt="2020-09-14T09:51:47.895" v="40" actId="404"/>
          <ac:spMkLst>
            <pc:docMk/>
            <pc:sldMk cId="1343313276" sldId="277"/>
            <ac:spMk id="2" creationId="{E7FA5125-1ECB-754E-8383-CE0DDC0A92F7}"/>
          </ac:spMkLst>
        </pc:spChg>
        <pc:spChg chg="mod">
          <ac:chgData name="Watkins, Oisin" userId="ca8663db-2a25-42d4-be6c-54f51996ef30" providerId="ADAL" clId="{36BAD5E5-2E88-43D8-A9DD-A4BF1FAE0A04}" dt="2020-09-14T10:34:29.759" v="1962" actId="20577"/>
          <ac:spMkLst>
            <pc:docMk/>
            <pc:sldMk cId="1343313276" sldId="277"/>
            <ac:spMk id="3" creationId="{A9E4E384-5019-BE4A-AB66-3B4D06AA0609}"/>
          </ac:spMkLst>
        </pc:spChg>
      </pc:sldChg>
      <pc:sldChg chg="modSp add">
        <pc:chgData name="Watkins, Oisin" userId="ca8663db-2a25-42d4-be6c-54f51996ef30" providerId="ADAL" clId="{36BAD5E5-2E88-43D8-A9DD-A4BF1FAE0A04}" dt="2020-09-14T10:32:58.259" v="1921" actId="20577"/>
        <pc:sldMkLst>
          <pc:docMk/>
          <pc:sldMk cId="1792422798" sldId="278"/>
        </pc:sldMkLst>
        <pc:spChg chg="mod">
          <ac:chgData name="Watkins, Oisin" userId="ca8663db-2a25-42d4-be6c-54f51996ef30" providerId="ADAL" clId="{36BAD5E5-2E88-43D8-A9DD-A4BF1FAE0A04}" dt="2020-09-14T09:52:04.174" v="49" actId="20577"/>
          <ac:spMkLst>
            <pc:docMk/>
            <pc:sldMk cId="1792422798" sldId="278"/>
            <ac:spMk id="2" creationId="{63A3C747-43AF-48C0-8F1D-62C67E15D27D}"/>
          </ac:spMkLst>
        </pc:spChg>
        <pc:spChg chg="mod">
          <ac:chgData name="Watkins, Oisin" userId="ca8663db-2a25-42d4-be6c-54f51996ef30" providerId="ADAL" clId="{36BAD5E5-2E88-43D8-A9DD-A4BF1FAE0A04}" dt="2020-09-14T10:32:58.259" v="1921" actId="20577"/>
          <ac:spMkLst>
            <pc:docMk/>
            <pc:sldMk cId="1792422798" sldId="278"/>
            <ac:spMk id="3" creationId="{F24647AF-7413-432F-9ED5-8ACA79EB21AF}"/>
          </ac:spMkLst>
        </pc:spChg>
      </pc:sldChg>
      <pc:sldChg chg="modSp add">
        <pc:chgData name="Watkins, Oisin" userId="ca8663db-2a25-42d4-be6c-54f51996ef30" providerId="ADAL" clId="{36BAD5E5-2E88-43D8-A9DD-A4BF1FAE0A04}" dt="2020-09-24T15:15:22.236" v="4324" actId="20577"/>
        <pc:sldMkLst>
          <pc:docMk/>
          <pc:sldMk cId="1292048876" sldId="279"/>
        </pc:sldMkLst>
        <pc:spChg chg="mod">
          <ac:chgData name="Watkins, Oisin" userId="ca8663db-2a25-42d4-be6c-54f51996ef30" providerId="ADAL" clId="{36BAD5E5-2E88-43D8-A9DD-A4BF1FAE0A04}" dt="2020-09-14T10:22:09.363" v="1533" actId="20577"/>
          <ac:spMkLst>
            <pc:docMk/>
            <pc:sldMk cId="1292048876" sldId="279"/>
            <ac:spMk id="2" creationId="{F0681A90-8EED-4735-8C5F-D61F3496F261}"/>
          </ac:spMkLst>
        </pc:spChg>
        <pc:spChg chg="mod">
          <ac:chgData name="Watkins, Oisin" userId="ca8663db-2a25-42d4-be6c-54f51996ef30" providerId="ADAL" clId="{36BAD5E5-2E88-43D8-A9DD-A4BF1FAE0A04}" dt="2020-09-24T15:15:22.236" v="4324" actId="20577"/>
          <ac:spMkLst>
            <pc:docMk/>
            <pc:sldMk cId="1292048876" sldId="279"/>
            <ac:spMk id="3" creationId="{B04A75CF-212C-4D6F-8D1F-D3EC84251DEA}"/>
          </ac:spMkLst>
        </pc:spChg>
      </pc:sldChg>
      <pc:sldChg chg="addSp modSp add">
        <pc:chgData name="Watkins, Oisin" userId="ca8663db-2a25-42d4-be6c-54f51996ef30" providerId="ADAL" clId="{36BAD5E5-2E88-43D8-A9DD-A4BF1FAE0A04}" dt="2020-09-14T10:22:15.918" v="1534"/>
        <pc:sldMkLst>
          <pc:docMk/>
          <pc:sldMk cId="2494005416" sldId="280"/>
        </pc:sldMkLst>
        <pc:spChg chg="mod">
          <ac:chgData name="Watkins, Oisin" userId="ca8663db-2a25-42d4-be6c-54f51996ef30" providerId="ADAL" clId="{36BAD5E5-2E88-43D8-A9DD-A4BF1FAE0A04}" dt="2020-09-14T10:22:15.918" v="1534"/>
          <ac:spMkLst>
            <pc:docMk/>
            <pc:sldMk cId="2494005416" sldId="280"/>
            <ac:spMk id="2" creationId="{826C9DF1-0EE7-4205-975C-DD6DA8F6726F}"/>
          </ac:spMkLst>
        </pc:spChg>
        <pc:spChg chg="mod">
          <ac:chgData name="Watkins, Oisin" userId="ca8663db-2a25-42d4-be6c-54f51996ef30" providerId="ADAL" clId="{36BAD5E5-2E88-43D8-A9DD-A4BF1FAE0A04}" dt="2020-09-14T10:05:15.116" v="675" actId="20577"/>
          <ac:spMkLst>
            <pc:docMk/>
            <pc:sldMk cId="2494005416" sldId="280"/>
            <ac:spMk id="3" creationId="{AF2A51DD-FB8E-48D7-9E2B-26F6FC8E93F6}"/>
          </ac:spMkLst>
        </pc:spChg>
        <pc:picChg chg="add mod">
          <ac:chgData name="Watkins, Oisin" userId="ca8663db-2a25-42d4-be6c-54f51996ef30" providerId="ADAL" clId="{36BAD5E5-2E88-43D8-A9DD-A4BF1FAE0A04}" dt="2020-09-14T10:14:06.574" v="1027" actId="1076"/>
          <ac:picMkLst>
            <pc:docMk/>
            <pc:sldMk cId="2494005416" sldId="280"/>
            <ac:picMk id="7" creationId="{E3045694-A23D-4917-9E76-C40AE465414C}"/>
          </ac:picMkLst>
        </pc:picChg>
        <pc:picChg chg="add mod">
          <ac:chgData name="Watkins, Oisin" userId="ca8663db-2a25-42d4-be6c-54f51996ef30" providerId="ADAL" clId="{36BAD5E5-2E88-43D8-A9DD-A4BF1FAE0A04}" dt="2020-09-14T10:14:09.460" v="1028" actId="1076"/>
          <ac:picMkLst>
            <pc:docMk/>
            <pc:sldMk cId="2494005416" sldId="280"/>
            <ac:picMk id="8" creationId="{05ECA6F8-B2E8-4597-B06D-1E19277EAA63}"/>
          </ac:picMkLst>
        </pc:picChg>
        <pc:picChg chg="add mod">
          <ac:chgData name="Watkins, Oisin" userId="ca8663db-2a25-42d4-be6c-54f51996ef30" providerId="ADAL" clId="{36BAD5E5-2E88-43D8-A9DD-A4BF1FAE0A04}" dt="2020-09-14T10:14:11.928" v="1029" actId="1076"/>
          <ac:picMkLst>
            <pc:docMk/>
            <pc:sldMk cId="2494005416" sldId="280"/>
            <ac:picMk id="9" creationId="{CCDDC697-5644-4E66-B269-8493312B94D6}"/>
          </ac:picMkLst>
        </pc:picChg>
        <pc:picChg chg="add mod">
          <ac:chgData name="Watkins, Oisin" userId="ca8663db-2a25-42d4-be6c-54f51996ef30" providerId="ADAL" clId="{36BAD5E5-2E88-43D8-A9DD-A4BF1FAE0A04}" dt="2020-09-14T10:14:18.761" v="1032" actId="1076"/>
          <ac:picMkLst>
            <pc:docMk/>
            <pc:sldMk cId="2494005416" sldId="280"/>
            <ac:picMk id="10" creationId="{F8A10467-7797-4022-9901-1A1C7E3BE6AE}"/>
          </ac:picMkLst>
        </pc:picChg>
      </pc:sldChg>
      <pc:sldChg chg="modSp add">
        <pc:chgData name="Watkins, Oisin" userId="ca8663db-2a25-42d4-be6c-54f51996ef30" providerId="ADAL" clId="{36BAD5E5-2E88-43D8-A9DD-A4BF1FAE0A04}" dt="2020-09-14T10:22:19.261" v="1535"/>
        <pc:sldMkLst>
          <pc:docMk/>
          <pc:sldMk cId="843182286" sldId="281"/>
        </pc:sldMkLst>
        <pc:spChg chg="mod">
          <ac:chgData name="Watkins, Oisin" userId="ca8663db-2a25-42d4-be6c-54f51996ef30" providerId="ADAL" clId="{36BAD5E5-2E88-43D8-A9DD-A4BF1FAE0A04}" dt="2020-09-14T10:22:19.261" v="1535"/>
          <ac:spMkLst>
            <pc:docMk/>
            <pc:sldMk cId="843182286" sldId="281"/>
            <ac:spMk id="2" creationId="{C0C08CFE-82A0-4F10-8EB1-A62A1BB20F76}"/>
          </ac:spMkLst>
        </pc:spChg>
        <pc:spChg chg="mod">
          <ac:chgData name="Watkins, Oisin" userId="ca8663db-2a25-42d4-be6c-54f51996ef30" providerId="ADAL" clId="{36BAD5E5-2E88-43D8-A9DD-A4BF1FAE0A04}" dt="2020-09-14T10:15:42.873" v="1162" actId="20577"/>
          <ac:spMkLst>
            <pc:docMk/>
            <pc:sldMk cId="843182286" sldId="281"/>
            <ac:spMk id="3" creationId="{1FB592E3-0FF8-4B8C-B921-6C0B57E565F6}"/>
          </ac:spMkLst>
        </pc:spChg>
      </pc:sldChg>
      <pc:sldChg chg="modSp add">
        <pc:chgData name="Watkins, Oisin" userId="ca8663db-2a25-42d4-be6c-54f51996ef30" providerId="ADAL" clId="{36BAD5E5-2E88-43D8-A9DD-A4BF1FAE0A04}" dt="2020-09-14T10:47:08.489" v="1966" actId="6549"/>
        <pc:sldMkLst>
          <pc:docMk/>
          <pc:sldMk cId="973100111" sldId="282"/>
        </pc:sldMkLst>
        <pc:spChg chg="mod">
          <ac:chgData name="Watkins, Oisin" userId="ca8663db-2a25-42d4-be6c-54f51996ef30" providerId="ADAL" clId="{36BAD5E5-2E88-43D8-A9DD-A4BF1FAE0A04}" dt="2020-09-14T10:21:42.797" v="1500" actId="20577"/>
          <ac:spMkLst>
            <pc:docMk/>
            <pc:sldMk cId="973100111" sldId="282"/>
            <ac:spMk id="2" creationId="{D4A3FE7E-77B6-4DB1-9817-52D94A5C39A1}"/>
          </ac:spMkLst>
        </pc:spChg>
        <pc:spChg chg="mod">
          <ac:chgData name="Watkins, Oisin" userId="ca8663db-2a25-42d4-be6c-54f51996ef30" providerId="ADAL" clId="{36BAD5E5-2E88-43D8-A9DD-A4BF1FAE0A04}" dt="2020-09-14T10:47:08.489" v="1966" actId="6549"/>
          <ac:spMkLst>
            <pc:docMk/>
            <pc:sldMk cId="973100111" sldId="282"/>
            <ac:spMk id="3" creationId="{4310DAB5-B6D5-4E65-BF59-F53EADC8A9A0}"/>
          </ac:spMkLst>
        </pc:spChg>
      </pc:sldChg>
      <pc:sldChg chg="addSp delSp modSp add">
        <pc:chgData name="Watkins, Oisin" userId="ca8663db-2a25-42d4-be6c-54f51996ef30" providerId="ADAL" clId="{36BAD5E5-2E88-43D8-A9DD-A4BF1FAE0A04}" dt="2020-09-14T10:31:13.106" v="1863" actId="207"/>
        <pc:sldMkLst>
          <pc:docMk/>
          <pc:sldMk cId="2104545796" sldId="283"/>
        </pc:sldMkLst>
        <pc:spChg chg="mod">
          <ac:chgData name="Watkins, Oisin" userId="ca8663db-2a25-42d4-be6c-54f51996ef30" providerId="ADAL" clId="{36BAD5E5-2E88-43D8-A9DD-A4BF1FAE0A04}" dt="2020-09-14T10:21:47.724" v="1505" actId="20577"/>
          <ac:spMkLst>
            <pc:docMk/>
            <pc:sldMk cId="2104545796" sldId="283"/>
            <ac:spMk id="2" creationId="{13AC32EC-1003-4399-941C-7710BF757C4C}"/>
          </ac:spMkLst>
        </pc:spChg>
        <pc:spChg chg="del">
          <ac:chgData name="Watkins, Oisin" userId="ca8663db-2a25-42d4-be6c-54f51996ef30" providerId="ADAL" clId="{36BAD5E5-2E88-43D8-A9DD-A4BF1FAE0A04}" dt="2020-09-14T10:25:02.899" v="1647"/>
          <ac:spMkLst>
            <pc:docMk/>
            <pc:sldMk cId="2104545796" sldId="283"/>
            <ac:spMk id="3" creationId="{B38C0745-6EA8-492A-AE63-D1530FA142DE}"/>
          </ac:spMkLst>
        </pc:spChg>
        <pc:spChg chg="add mod">
          <ac:chgData name="Watkins, Oisin" userId="ca8663db-2a25-42d4-be6c-54f51996ef30" providerId="ADAL" clId="{36BAD5E5-2E88-43D8-A9DD-A4BF1FAE0A04}" dt="2020-09-14T10:29:58.527" v="1820" actId="1037"/>
          <ac:spMkLst>
            <pc:docMk/>
            <pc:sldMk cId="2104545796" sldId="283"/>
            <ac:spMk id="11" creationId="{D7A961E4-D353-481B-ADD5-4E90854C24E0}"/>
          </ac:spMkLst>
        </pc:spChg>
        <pc:spChg chg="add mod">
          <ac:chgData name="Watkins, Oisin" userId="ca8663db-2a25-42d4-be6c-54f51996ef30" providerId="ADAL" clId="{36BAD5E5-2E88-43D8-A9DD-A4BF1FAE0A04}" dt="2020-09-14T10:29:58.527" v="1820" actId="1037"/>
          <ac:spMkLst>
            <pc:docMk/>
            <pc:sldMk cId="2104545796" sldId="283"/>
            <ac:spMk id="12" creationId="{D4633520-7512-480E-91DB-E3161D18F495}"/>
          </ac:spMkLst>
        </pc:spChg>
        <pc:spChg chg="add mod">
          <ac:chgData name="Watkins, Oisin" userId="ca8663db-2a25-42d4-be6c-54f51996ef30" providerId="ADAL" clId="{36BAD5E5-2E88-43D8-A9DD-A4BF1FAE0A04}" dt="2020-09-14T10:30:04.917" v="1835" actId="1037"/>
          <ac:spMkLst>
            <pc:docMk/>
            <pc:sldMk cId="2104545796" sldId="283"/>
            <ac:spMk id="13" creationId="{11D7424E-BDFE-4C95-AFB1-B4878FD80E46}"/>
          </ac:spMkLst>
        </pc:spChg>
        <pc:spChg chg="add mod">
          <ac:chgData name="Watkins, Oisin" userId="ca8663db-2a25-42d4-be6c-54f51996ef30" providerId="ADAL" clId="{36BAD5E5-2E88-43D8-A9DD-A4BF1FAE0A04}" dt="2020-09-14T10:31:13.106" v="1863" actId="207"/>
          <ac:spMkLst>
            <pc:docMk/>
            <pc:sldMk cId="2104545796" sldId="283"/>
            <ac:spMk id="14" creationId="{05F2C2FD-7AFF-4F97-AF23-B268B25625B9}"/>
          </ac:spMkLst>
        </pc:spChg>
        <pc:spChg chg="add mod">
          <ac:chgData name="Watkins, Oisin" userId="ca8663db-2a25-42d4-be6c-54f51996ef30" providerId="ADAL" clId="{36BAD5E5-2E88-43D8-A9DD-A4BF1FAE0A04}" dt="2020-09-14T10:30:28.252" v="1860" actId="20577"/>
          <ac:spMkLst>
            <pc:docMk/>
            <pc:sldMk cId="2104545796" sldId="283"/>
            <ac:spMk id="19" creationId="{4EB0058F-5AA8-437B-B375-CB07EC6DB728}"/>
          </ac:spMkLst>
        </pc:spChg>
        <pc:picChg chg="add mod modCrop">
          <ac:chgData name="Watkins, Oisin" userId="ca8663db-2a25-42d4-be6c-54f51996ef30" providerId="ADAL" clId="{36BAD5E5-2E88-43D8-A9DD-A4BF1FAE0A04}" dt="2020-09-14T10:25:57.902" v="1659" actId="1076"/>
          <ac:picMkLst>
            <pc:docMk/>
            <pc:sldMk cId="2104545796" sldId="283"/>
            <ac:picMk id="8" creationId="{8E34EFC0-2BE6-47D7-A97B-817C034F7C55}"/>
          </ac:picMkLst>
        </pc:picChg>
        <pc:picChg chg="add mod modCrop">
          <ac:chgData name="Watkins, Oisin" userId="ca8663db-2a25-42d4-be6c-54f51996ef30" providerId="ADAL" clId="{36BAD5E5-2E88-43D8-A9DD-A4BF1FAE0A04}" dt="2020-09-14T10:30:04.917" v="1835" actId="1037"/>
          <ac:picMkLst>
            <pc:docMk/>
            <pc:sldMk cId="2104545796" sldId="283"/>
            <ac:picMk id="10" creationId="{A21D1F10-14F5-4D80-9919-C0A895F02A82}"/>
          </ac:picMkLst>
        </pc:picChg>
        <pc:cxnChg chg="add mod">
          <ac:chgData name="Watkins, Oisin" userId="ca8663db-2a25-42d4-be6c-54f51996ef30" providerId="ADAL" clId="{36BAD5E5-2E88-43D8-A9DD-A4BF1FAE0A04}" dt="2020-09-14T10:30:04.917" v="1835" actId="1037"/>
          <ac:cxnSpMkLst>
            <pc:docMk/>
            <pc:sldMk cId="2104545796" sldId="283"/>
            <ac:cxnSpMk id="16" creationId="{23325291-407A-49A9-9446-8057BEBA6B77}"/>
          </ac:cxnSpMkLst>
        </pc:cxnChg>
        <pc:cxnChg chg="add mod">
          <ac:chgData name="Watkins, Oisin" userId="ca8663db-2a25-42d4-be6c-54f51996ef30" providerId="ADAL" clId="{36BAD5E5-2E88-43D8-A9DD-A4BF1FAE0A04}" dt="2020-09-14T10:30:04.917" v="1835" actId="1037"/>
          <ac:cxnSpMkLst>
            <pc:docMk/>
            <pc:sldMk cId="2104545796" sldId="283"/>
            <ac:cxnSpMk id="18" creationId="{9BE442E0-16C4-4F3B-958C-28AF41295DE2}"/>
          </ac:cxnSpMkLst>
        </pc:cxnChg>
        <pc:cxnChg chg="add mod">
          <ac:chgData name="Watkins, Oisin" userId="ca8663db-2a25-42d4-be6c-54f51996ef30" providerId="ADAL" clId="{36BAD5E5-2E88-43D8-A9DD-A4BF1FAE0A04}" dt="2020-09-14T10:30:41.872" v="1861" actId="11529"/>
          <ac:cxnSpMkLst>
            <pc:docMk/>
            <pc:sldMk cId="2104545796" sldId="283"/>
            <ac:cxnSpMk id="21" creationId="{594A75DD-EE0A-4E79-9BEF-0CD4DF100169}"/>
          </ac:cxnSpMkLst>
        </pc:cxnChg>
        <pc:cxnChg chg="add mod">
          <ac:chgData name="Watkins, Oisin" userId="ca8663db-2a25-42d4-be6c-54f51996ef30" providerId="ADAL" clId="{36BAD5E5-2E88-43D8-A9DD-A4BF1FAE0A04}" dt="2020-09-14T10:30:52.135" v="1862" actId="11529"/>
          <ac:cxnSpMkLst>
            <pc:docMk/>
            <pc:sldMk cId="2104545796" sldId="283"/>
            <ac:cxnSpMk id="23" creationId="{07C7E488-CFDF-4052-A609-1126227157AD}"/>
          </ac:cxnSpMkLst>
        </pc:cxnChg>
      </pc:sldChg>
      <pc:sldChg chg="addSp delSp modSp add mod modClrScheme chgLayout">
        <pc:chgData name="Watkins, Oisin" userId="ca8663db-2a25-42d4-be6c-54f51996ef30" providerId="ADAL" clId="{36BAD5E5-2E88-43D8-A9DD-A4BF1FAE0A04}" dt="2020-09-14T10:54:52.013" v="2097" actId="20577"/>
        <pc:sldMkLst>
          <pc:docMk/>
          <pc:sldMk cId="4151686502" sldId="284"/>
        </pc:sldMkLst>
        <pc:spChg chg="mod">
          <ac:chgData name="Watkins, Oisin" userId="ca8663db-2a25-42d4-be6c-54f51996ef30" providerId="ADAL" clId="{36BAD5E5-2E88-43D8-A9DD-A4BF1FAE0A04}" dt="2020-09-14T10:54:17.786" v="1968" actId="26606"/>
          <ac:spMkLst>
            <pc:docMk/>
            <pc:sldMk cId="4151686502" sldId="284"/>
            <ac:spMk id="2" creationId="{B86BE1E0-3EA2-4C8D-8374-2962A236780D}"/>
          </ac:spMkLst>
        </pc:spChg>
        <pc:spChg chg="del">
          <ac:chgData name="Watkins, Oisin" userId="ca8663db-2a25-42d4-be6c-54f51996ef30" providerId="ADAL" clId="{36BAD5E5-2E88-43D8-A9DD-A4BF1FAE0A04}" dt="2020-09-14T10:53:59.249" v="1967"/>
          <ac:spMkLst>
            <pc:docMk/>
            <pc:sldMk cId="4151686502" sldId="284"/>
            <ac:spMk id="3" creationId="{31157F00-F09B-48B6-8673-23ECD3BB451C}"/>
          </ac:spMkLst>
        </pc:spChg>
        <pc:spChg chg="mod">
          <ac:chgData name="Watkins, Oisin" userId="ca8663db-2a25-42d4-be6c-54f51996ef30" providerId="ADAL" clId="{36BAD5E5-2E88-43D8-A9DD-A4BF1FAE0A04}" dt="2020-09-14T10:54:17.786" v="1968" actId="26606"/>
          <ac:spMkLst>
            <pc:docMk/>
            <pc:sldMk cId="4151686502" sldId="284"/>
            <ac:spMk id="4" creationId="{A08DC9B4-338E-4BAF-BEA3-C530B9CC2201}"/>
          </ac:spMkLst>
        </pc:spChg>
        <pc:spChg chg="mod">
          <ac:chgData name="Watkins, Oisin" userId="ca8663db-2a25-42d4-be6c-54f51996ef30" providerId="ADAL" clId="{36BAD5E5-2E88-43D8-A9DD-A4BF1FAE0A04}" dt="2020-09-14T10:54:17.786" v="1968" actId="26606"/>
          <ac:spMkLst>
            <pc:docMk/>
            <pc:sldMk cId="4151686502" sldId="284"/>
            <ac:spMk id="5" creationId="{468040D5-DCF0-4D49-A175-865B1BE0AFA5}"/>
          </ac:spMkLst>
        </pc:spChg>
        <pc:spChg chg="mod">
          <ac:chgData name="Watkins, Oisin" userId="ca8663db-2a25-42d4-be6c-54f51996ef30" providerId="ADAL" clId="{36BAD5E5-2E88-43D8-A9DD-A4BF1FAE0A04}" dt="2020-09-14T10:54:17.786" v="1968" actId="26606"/>
          <ac:spMkLst>
            <pc:docMk/>
            <pc:sldMk cId="4151686502" sldId="284"/>
            <ac:spMk id="6" creationId="{1FA21F42-493A-4984-8832-1940AC5A14C3}"/>
          </ac:spMkLst>
        </pc:spChg>
        <pc:spChg chg="add mod">
          <ac:chgData name="Watkins, Oisin" userId="ca8663db-2a25-42d4-be6c-54f51996ef30" providerId="ADAL" clId="{36BAD5E5-2E88-43D8-A9DD-A4BF1FAE0A04}" dt="2020-09-14T10:54:52.013" v="2097" actId="20577"/>
          <ac:spMkLst>
            <pc:docMk/>
            <pc:sldMk cId="4151686502" sldId="284"/>
            <ac:spMk id="12" creationId="{BED964CA-1931-4958-A923-71D0A3DEA7AF}"/>
          </ac:spMkLst>
        </pc:spChg>
        <pc:picChg chg="add mod">
          <ac:chgData name="Watkins, Oisin" userId="ca8663db-2a25-42d4-be6c-54f51996ef30" providerId="ADAL" clId="{36BAD5E5-2E88-43D8-A9DD-A4BF1FAE0A04}" dt="2020-09-14T10:54:17.786" v="1968" actId="26606"/>
          <ac:picMkLst>
            <pc:docMk/>
            <pc:sldMk cId="4151686502" sldId="284"/>
            <ac:picMk id="7" creationId="{AE6DC7C3-0203-4B19-89FD-B74ABDE035DD}"/>
          </ac:picMkLst>
        </pc:picChg>
      </pc:sldChg>
      <pc:sldChg chg="addSp delSp modSp add">
        <pc:chgData name="Watkins, Oisin" userId="ca8663db-2a25-42d4-be6c-54f51996ef30" providerId="ADAL" clId="{36BAD5E5-2E88-43D8-A9DD-A4BF1FAE0A04}" dt="2020-09-24T15:33:10.926" v="4400" actId="20577"/>
        <pc:sldMkLst>
          <pc:docMk/>
          <pc:sldMk cId="1173215297" sldId="285"/>
        </pc:sldMkLst>
        <pc:spChg chg="mod">
          <ac:chgData name="Watkins, Oisin" userId="ca8663db-2a25-42d4-be6c-54f51996ef30" providerId="ADAL" clId="{36BAD5E5-2E88-43D8-A9DD-A4BF1FAE0A04}" dt="2020-09-14T10:32:20.929" v="1908" actId="20577"/>
          <ac:spMkLst>
            <pc:docMk/>
            <pc:sldMk cId="1173215297" sldId="285"/>
            <ac:spMk id="2" creationId="{8BF53787-F39D-4609-92E4-3273E7211D21}"/>
          </ac:spMkLst>
        </pc:spChg>
        <pc:spChg chg="add del">
          <ac:chgData name="Watkins, Oisin" userId="ca8663db-2a25-42d4-be6c-54f51996ef30" providerId="ADAL" clId="{36BAD5E5-2E88-43D8-A9DD-A4BF1FAE0A04}" dt="2020-09-14T15:05:08.135" v="3933"/>
          <ac:spMkLst>
            <pc:docMk/>
            <pc:sldMk cId="1173215297" sldId="285"/>
            <ac:spMk id="3" creationId="{11E6BFB6-6AD6-4473-ACFB-E2BDA11315BA}"/>
          </ac:spMkLst>
        </pc:spChg>
        <pc:spChg chg="add mod">
          <ac:chgData name="Watkins, Oisin" userId="ca8663db-2a25-42d4-be6c-54f51996ef30" providerId="ADAL" clId="{36BAD5E5-2E88-43D8-A9DD-A4BF1FAE0A04}" dt="2020-09-14T15:04:27.942" v="3923" actId="1076"/>
          <ac:spMkLst>
            <pc:docMk/>
            <pc:sldMk cId="1173215297" sldId="285"/>
            <ac:spMk id="7" creationId="{3F6D24FE-3841-4532-A817-1FE3ABBE8FE2}"/>
          </ac:spMkLst>
        </pc:spChg>
        <pc:spChg chg="add del mod">
          <ac:chgData name="Watkins, Oisin" userId="ca8663db-2a25-42d4-be6c-54f51996ef30" providerId="ADAL" clId="{36BAD5E5-2E88-43D8-A9DD-A4BF1FAE0A04}" dt="2020-09-14T15:05:02.609" v="3928"/>
          <ac:spMkLst>
            <pc:docMk/>
            <pc:sldMk cId="1173215297" sldId="285"/>
            <ac:spMk id="10" creationId="{D0D439E1-189D-42D9-9E5B-CC4E9E025ADA}"/>
          </ac:spMkLst>
        </pc:spChg>
        <pc:spChg chg="add del mod">
          <ac:chgData name="Watkins, Oisin" userId="ca8663db-2a25-42d4-be6c-54f51996ef30" providerId="ADAL" clId="{36BAD5E5-2E88-43D8-A9DD-A4BF1FAE0A04}" dt="2020-09-14T15:05:08.115" v="3932"/>
          <ac:spMkLst>
            <pc:docMk/>
            <pc:sldMk cId="1173215297" sldId="285"/>
            <ac:spMk id="11" creationId="{BD71F3CB-DC70-41B4-8031-E219C2EA2594}"/>
          </ac:spMkLst>
        </pc:spChg>
        <pc:spChg chg="add mod">
          <ac:chgData name="Watkins, Oisin" userId="ca8663db-2a25-42d4-be6c-54f51996ef30" providerId="ADAL" clId="{36BAD5E5-2E88-43D8-A9DD-A4BF1FAE0A04}" dt="2020-09-14T15:05:44.146" v="3938" actId="1076"/>
          <ac:spMkLst>
            <pc:docMk/>
            <pc:sldMk cId="1173215297" sldId="285"/>
            <ac:spMk id="13" creationId="{CA06CB96-16A7-436F-883F-9B7758E4F895}"/>
          </ac:spMkLst>
        </pc:spChg>
        <pc:spChg chg="add mod">
          <ac:chgData name="Watkins, Oisin" userId="ca8663db-2a25-42d4-be6c-54f51996ef30" providerId="ADAL" clId="{36BAD5E5-2E88-43D8-A9DD-A4BF1FAE0A04}" dt="2020-09-14T15:06:38.258" v="3946" actId="207"/>
          <ac:spMkLst>
            <pc:docMk/>
            <pc:sldMk cId="1173215297" sldId="285"/>
            <ac:spMk id="18" creationId="{004EA088-71A5-4DF8-8AAF-17EAE07740CB}"/>
          </ac:spMkLst>
        </pc:spChg>
        <pc:spChg chg="add del mod">
          <ac:chgData name="Watkins, Oisin" userId="ca8663db-2a25-42d4-be6c-54f51996ef30" providerId="ADAL" clId="{36BAD5E5-2E88-43D8-A9DD-A4BF1FAE0A04}" dt="2020-09-14T15:09:37.821" v="3986" actId="478"/>
          <ac:spMkLst>
            <pc:docMk/>
            <pc:sldMk cId="1173215297" sldId="285"/>
            <ac:spMk id="25" creationId="{155740AE-0C75-4A80-8ED2-CA490312FA3F}"/>
          </ac:spMkLst>
        </pc:spChg>
        <pc:spChg chg="add mod">
          <ac:chgData name="Watkins, Oisin" userId="ca8663db-2a25-42d4-be6c-54f51996ef30" providerId="ADAL" clId="{36BAD5E5-2E88-43D8-A9DD-A4BF1FAE0A04}" dt="2020-09-14T15:07:50.509" v="3963" actId="20577"/>
          <ac:spMkLst>
            <pc:docMk/>
            <pc:sldMk cId="1173215297" sldId="285"/>
            <ac:spMk id="26" creationId="{ABD23CB8-FBF1-4F7A-87F5-986AEAC74E7C}"/>
          </ac:spMkLst>
        </pc:spChg>
        <pc:spChg chg="add mod">
          <ac:chgData name="Watkins, Oisin" userId="ca8663db-2a25-42d4-be6c-54f51996ef30" providerId="ADAL" clId="{36BAD5E5-2E88-43D8-A9DD-A4BF1FAE0A04}" dt="2020-09-14T15:08:41.341" v="3972" actId="1076"/>
          <ac:spMkLst>
            <pc:docMk/>
            <pc:sldMk cId="1173215297" sldId="285"/>
            <ac:spMk id="27" creationId="{ED158318-4698-43B5-8102-3402701F6FB3}"/>
          </ac:spMkLst>
        </pc:spChg>
        <pc:spChg chg="add mod">
          <ac:chgData name="Watkins, Oisin" userId="ca8663db-2a25-42d4-be6c-54f51996ef30" providerId="ADAL" clId="{36BAD5E5-2E88-43D8-A9DD-A4BF1FAE0A04}" dt="2020-09-14T15:15:00.331" v="4047" actId="1076"/>
          <ac:spMkLst>
            <pc:docMk/>
            <pc:sldMk cId="1173215297" sldId="285"/>
            <ac:spMk id="31" creationId="{B329D4E8-4EDF-40EE-92F7-DAF829D19442}"/>
          </ac:spMkLst>
        </pc:spChg>
        <pc:spChg chg="add mod">
          <ac:chgData name="Watkins, Oisin" userId="ca8663db-2a25-42d4-be6c-54f51996ef30" providerId="ADAL" clId="{36BAD5E5-2E88-43D8-A9DD-A4BF1FAE0A04}" dt="2020-09-14T15:12:31.084" v="4041" actId="1076"/>
          <ac:spMkLst>
            <pc:docMk/>
            <pc:sldMk cId="1173215297" sldId="285"/>
            <ac:spMk id="32" creationId="{C3F31358-EAB1-4C26-BF67-DF392BDBF85F}"/>
          </ac:spMkLst>
        </pc:spChg>
        <pc:spChg chg="add mod">
          <ac:chgData name="Watkins, Oisin" userId="ca8663db-2a25-42d4-be6c-54f51996ef30" providerId="ADAL" clId="{36BAD5E5-2E88-43D8-A9DD-A4BF1FAE0A04}" dt="2020-09-14T15:12:28.875" v="4040" actId="14100"/>
          <ac:spMkLst>
            <pc:docMk/>
            <pc:sldMk cId="1173215297" sldId="285"/>
            <ac:spMk id="33" creationId="{787A2BA6-8022-4BF6-829E-06CF63EB1DB5}"/>
          </ac:spMkLst>
        </pc:spChg>
        <pc:spChg chg="add mod">
          <ac:chgData name="Watkins, Oisin" userId="ca8663db-2a25-42d4-be6c-54f51996ef30" providerId="ADAL" clId="{36BAD5E5-2E88-43D8-A9DD-A4BF1FAE0A04}" dt="2020-09-24T15:33:10.926" v="4400" actId="20577"/>
          <ac:spMkLst>
            <pc:docMk/>
            <pc:sldMk cId="1173215297" sldId="285"/>
            <ac:spMk id="41" creationId="{653A1148-B17D-42BA-912E-E9C024E89F96}"/>
          </ac:spMkLst>
        </pc:spChg>
        <pc:picChg chg="add del mod">
          <ac:chgData name="Watkins, Oisin" userId="ca8663db-2a25-42d4-be6c-54f51996ef30" providerId="ADAL" clId="{36BAD5E5-2E88-43D8-A9DD-A4BF1FAE0A04}" dt="2020-09-14T15:06:57.438" v="3948" actId="478"/>
          <ac:picMkLst>
            <pc:docMk/>
            <pc:sldMk cId="1173215297" sldId="285"/>
            <ac:picMk id="12" creationId="{EC100670-FAB9-4B64-B635-2C8BC37375B2}"/>
          </ac:picMkLst>
        </pc:picChg>
        <pc:cxnChg chg="add mod">
          <ac:chgData name="Watkins, Oisin" userId="ca8663db-2a25-42d4-be6c-54f51996ef30" providerId="ADAL" clId="{36BAD5E5-2E88-43D8-A9DD-A4BF1FAE0A04}" dt="2020-09-14T15:04:44.012" v="3924" actId="11529"/>
          <ac:cxnSpMkLst>
            <pc:docMk/>
            <pc:sldMk cId="1173215297" sldId="285"/>
            <ac:cxnSpMk id="9" creationId="{305E49E1-7306-4021-AF82-E243262453E6}"/>
          </ac:cxnSpMkLst>
        </pc:cxnChg>
        <pc:cxnChg chg="add mod">
          <ac:chgData name="Watkins, Oisin" userId="ca8663db-2a25-42d4-be6c-54f51996ef30" providerId="ADAL" clId="{36BAD5E5-2E88-43D8-A9DD-A4BF1FAE0A04}" dt="2020-09-14T15:05:53.108" v="3939" actId="11529"/>
          <ac:cxnSpMkLst>
            <pc:docMk/>
            <pc:sldMk cId="1173215297" sldId="285"/>
            <ac:cxnSpMk id="15" creationId="{ACAE8AEE-B8F1-4280-8B17-A0C9B3CA0E19}"/>
          </ac:cxnSpMkLst>
        </pc:cxnChg>
        <pc:cxnChg chg="add mod">
          <ac:chgData name="Watkins, Oisin" userId="ca8663db-2a25-42d4-be6c-54f51996ef30" providerId="ADAL" clId="{36BAD5E5-2E88-43D8-A9DD-A4BF1FAE0A04}" dt="2020-09-14T15:06:00.141" v="3940" actId="11529"/>
          <ac:cxnSpMkLst>
            <pc:docMk/>
            <pc:sldMk cId="1173215297" sldId="285"/>
            <ac:cxnSpMk id="17" creationId="{238896ED-0AA7-466A-8816-4F524BEF9987}"/>
          </ac:cxnSpMkLst>
        </pc:cxnChg>
        <pc:cxnChg chg="add mod">
          <ac:chgData name="Watkins, Oisin" userId="ca8663db-2a25-42d4-be6c-54f51996ef30" providerId="ADAL" clId="{36BAD5E5-2E88-43D8-A9DD-A4BF1FAE0A04}" dt="2020-09-14T15:06:28.503" v="3944" actId="1076"/>
          <ac:cxnSpMkLst>
            <pc:docMk/>
            <pc:sldMk cId="1173215297" sldId="285"/>
            <ac:cxnSpMk id="20" creationId="{BD9A6FD2-9751-47BB-BA6F-6B9843853030}"/>
          </ac:cxnSpMkLst>
        </pc:cxnChg>
        <pc:cxnChg chg="add mod">
          <ac:chgData name="Watkins, Oisin" userId="ca8663db-2a25-42d4-be6c-54f51996ef30" providerId="ADAL" clId="{36BAD5E5-2E88-43D8-A9DD-A4BF1FAE0A04}" dt="2020-09-14T15:06:57.438" v="3948" actId="478"/>
          <ac:cxnSpMkLst>
            <pc:docMk/>
            <pc:sldMk cId="1173215297" sldId="285"/>
            <ac:cxnSpMk id="23" creationId="{C831BA4A-9C5C-4961-9C20-5E14F9665C51}"/>
          </ac:cxnSpMkLst>
        </pc:cxnChg>
        <pc:cxnChg chg="add mod">
          <ac:chgData name="Watkins, Oisin" userId="ca8663db-2a25-42d4-be6c-54f51996ef30" providerId="ADAL" clId="{36BAD5E5-2E88-43D8-A9DD-A4BF1FAE0A04}" dt="2020-09-14T15:08:41.341" v="3972" actId="1076"/>
          <ac:cxnSpMkLst>
            <pc:docMk/>
            <pc:sldMk cId="1173215297" sldId="285"/>
            <ac:cxnSpMk id="29" creationId="{282EF50C-F882-4DD3-A2DB-8C4CFD90BC1B}"/>
          </ac:cxnSpMkLst>
        </pc:cxnChg>
        <pc:cxnChg chg="add mod">
          <ac:chgData name="Watkins, Oisin" userId="ca8663db-2a25-42d4-be6c-54f51996ef30" providerId="ADAL" clId="{36BAD5E5-2E88-43D8-A9DD-A4BF1FAE0A04}" dt="2020-09-14T15:12:28.875" v="4040" actId="14100"/>
          <ac:cxnSpMkLst>
            <pc:docMk/>
            <pc:sldMk cId="1173215297" sldId="285"/>
            <ac:cxnSpMk id="35" creationId="{148F9276-8521-44A1-9076-867B5C7BB064}"/>
          </ac:cxnSpMkLst>
        </pc:cxnChg>
        <pc:cxnChg chg="add mod">
          <ac:chgData name="Watkins, Oisin" userId="ca8663db-2a25-42d4-be6c-54f51996ef30" providerId="ADAL" clId="{36BAD5E5-2E88-43D8-A9DD-A4BF1FAE0A04}" dt="2020-09-14T15:12:31.084" v="4041" actId="1076"/>
          <ac:cxnSpMkLst>
            <pc:docMk/>
            <pc:sldMk cId="1173215297" sldId="285"/>
            <ac:cxnSpMk id="37" creationId="{FB457058-1590-4028-A4CC-AF401B773302}"/>
          </ac:cxnSpMkLst>
        </pc:cxnChg>
        <pc:cxnChg chg="add mod">
          <ac:chgData name="Watkins, Oisin" userId="ca8663db-2a25-42d4-be6c-54f51996ef30" providerId="ADAL" clId="{36BAD5E5-2E88-43D8-A9DD-A4BF1FAE0A04}" dt="2020-09-14T15:15:00.331" v="4047" actId="1076"/>
          <ac:cxnSpMkLst>
            <pc:docMk/>
            <pc:sldMk cId="1173215297" sldId="285"/>
            <ac:cxnSpMk id="43" creationId="{E98B30C5-676C-46B6-ACF3-D74E298F5D2E}"/>
          </ac:cxnSpMkLst>
        </pc:cxnChg>
        <pc:cxnChg chg="add del mod">
          <ac:chgData name="Watkins, Oisin" userId="ca8663db-2a25-42d4-be6c-54f51996ef30" providerId="ADAL" clId="{36BAD5E5-2E88-43D8-A9DD-A4BF1FAE0A04}" dt="2020-09-14T15:27:08.027" v="4298" actId="478"/>
          <ac:cxnSpMkLst>
            <pc:docMk/>
            <pc:sldMk cId="1173215297" sldId="285"/>
            <ac:cxnSpMk id="46" creationId="{069BBDEB-1497-497B-B132-DCA63049DFC9}"/>
          </ac:cxnSpMkLst>
        </pc:cxnChg>
        <pc:cxnChg chg="add mod">
          <ac:chgData name="Watkins, Oisin" userId="ca8663db-2a25-42d4-be6c-54f51996ef30" providerId="ADAL" clId="{36BAD5E5-2E88-43D8-A9DD-A4BF1FAE0A04}" dt="2020-09-14T15:27:56.051" v="4309" actId="14100"/>
          <ac:cxnSpMkLst>
            <pc:docMk/>
            <pc:sldMk cId="1173215297" sldId="285"/>
            <ac:cxnSpMk id="50" creationId="{74579B89-0238-4D07-9AEE-D713931B6C43}"/>
          </ac:cxnSpMkLst>
        </pc:cxnChg>
      </pc:sldChg>
      <pc:sldChg chg="modSp add">
        <pc:chgData name="Watkins, Oisin" userId="ca8663db-2a25-42d4-be6c-54f51996ef30" providerId="ADAL" clId="{36BAD5E5-2E88-43D8-A9DD-A4BF1FAE0A04}" dt="2020-09-14T10:33:08.968" v="1932" actId="20577"/>
        <pc:sldMkLst>
          <pc:docMk/>
          <pc:sldMk cId="2109997327" sldId="286"/>
        </pc:sldMkLst>
        <pc:spChg chg="mod">
          <ac:chgData name="Watkins, Oisin" userId="ca8663db-2a25-42d4-be6c-54f51996ef30" providerId="ADAL" clId="{36BAD5E5-2E88-43D8-A9DD-A4BF1FAE0A04}" dt="2020-09-14T10:33:08.968" v="1932" actId="20577"/>
          <ac:spMkLst>
            <pc:docMk/>
            <pc:sldMk cId="2109997327" sldId="286"/>
            <ac:spMk id="2" creationId="{3ACBD371-FE58-401F-9FBD-6B36111CDC0F}"/>
          </ac:spMkLst>
        </pc:spChg>
      </pc:sldChg>
      <pc:sldChg chg="modSp add">
        <pc:chgData name="Watkins, Oisin" userId="ca8663db-2a25-42d4-be6c-54f51996ef30" providerId="ADAL" clId="{36BAD5E5-2E88-43D8-A9DD-A4BF1FAE0A04}" dt="2020-09-24T15:59:04.594" v="4475" actId="1076"/>
        <pc:sldMkLst>
          <pc:docMk/>
          <pc:sldMk cId="4157844250" sldId="287"/>
        </pc:sldMkLst>
        <pc:spChg chg="mod">
          <ac:chgData name="Watkins, Oisin" userId="ca8663db-2a25-42d4-be6c-54f51996ef30" providerId="ADAL" clId="{36BAD5E5-2E88-43D8-A9DD-A4BF1FAE0A04}" dt="2020-09-14T10:33:17.697" v="1945" actId="20577"/>
          <ac:spMkLst>
            <pc:docMk/>
            <pc:sldMk cId="4157844250" sldId="287"/>
            <ac:spMk id="2" creationId="{CE820D12-62E1-4C70-A857-5CDC0FBB1CF4}"/>
          </ac:spMkLst>
        </pc:spChg>
        <pc:picChg chg="mod">
          <ac:chgData name="Watkins, Oisin" userId="ca8663db-2a25-42d4-be6c-54f51996ef30" providerId="ADAL" clId="{36BAD5E5-2E88-43D8-A9DD-A4BF1FAE0A04}" dt="2020-09-24T15:59:04.594" v="4475" actId="1076"/>
          <ac:picMkLst>
            <pc:docMk/>
            <pc:sldMk cId="4157844250" sldId="287"/>
            <ac:picMk id="1030" creationId="{355808CC-4FEB-40EB-80C2-BFC2349E52E9}"/>
          </ac:picMkLst>
        </pc:picChg>
        <pc:picChg chg="mod">
          <ac:chgData name="Watkins, Oisin" userId="ca8663db-2a25-42d4-be6c-54f51996ef30" providerId="ADAL" clId="{36BAD5E5-2E88-43D8-A9DD-A4BF1FAE0A04}" dt="2020-09-24T15:59:02.309" v="4474" actId="1076"/>
          <ac:picMkLst>
            <pc:docMk/>
            <pc:sldMk cId="4157844250" sldId="287"/>
            <ac:picMk id="1034" creationId="{8174C1ED-511E-42AD-8C91-A225887A273B}"/>
          </ac:picMkLst>
        </pc:picChg>
      </pc:sldChg>
      <pc:sldChg chg="addSp delSp modSp add">
        <pc:chgData name="Watkins, Oisin" userId="ca8663db-2a25-42d4-be6c-54f51996ef30" providerId="ADAL" clId="{36BAD5E5-2E88-43D8-A9DD-A4BF1FAE0A04}" dt="2020-09-14T14:55:09.622" v="3899" actId="20577"/>
        <pc:sldMkLst>
          <pc:docMk/>
          <pc:sldMk cId="2111804725" sldId="288"/>
        </pc:sldMkLst>
        <pc:spChg chg="mod">
          <ac:chgData name="Watkins, Oisin" userId="ca8663db-2a25-42d4-be6c-54f51996ef30" providerId="ADAL" clId="{36BAD5E5-2E88-43D8-A9DD-A4BF1FAE0A04}" dt="2020-09-14T10:55:23.059" v="2121" actId="20577"/>
          <ac:spMkLst>
            <pc:docMk/>
            <pc:sldMk cId="2111804725" sldId="288"/>
            <ac:spMk id="2" creationId="{4E19D77F-3F93-4D6A-8757-9A24BFEBB503}"/>
          </ac:spMkLst>
        </pc:spChg>
        <pc:spChg chg="del">
          <ac:chgData name="Watkins, Oisin" userId="ca8663db-2a25-42d4-be6c-54f51996ef30" providerId="ADAL" clId="{36BAD5E5-2E88-43D8-A9DD-A4BF1FAE0A04}" dt="2020-09-14T12:13:51.066" v="2122"/>
          <ac:spMkLst>
            <pc:docMk/>
            <pc:sldMk cId="2111804725" sldId="288"/>
            <ac:spMk id="3" creationId="{EC6DC900-3473-45C9-89A9-6DB18FB9DA1E}"/>
          </ac:spMkLst>
        </pc:spChg>
        <pc:spChg chg="add mod">
          <ac:chgData name="Watkins, Oisin" userId="ca8663db-2a25-42d4-be6c-54f51996ef30" providerId="ADAL" clId="{36BAD5E5-2E88-43D8-A9DD-A4BF1FAE0A04}" dt="2020-09-14T13:01:14.491" v="3454" actId="20577"/>
          <ac:spMkLst>
            <pc:docMk/>
            <pc:sldMk cId="2111804725" sldId="288"/>
            <ac:spMk id="9" creationId="{9391E7F9-99BC-4B34-971B-AE64C97C1E13}"/>
          </ac:spMkLst>
        </pc:spChg>
        <pc:spChg chg="add del mod">
          <ac:chgData name="Watkins, Oisin" userId="ca8663db-2a25-42d4-be6c-54f51996ef30" providerId="ADAL" clId="{36BAD5E5-2E88-43D8-A9DD-A4BF1FAE0A04}" dt="2020-09-14T12:52:26.958" v="3183" actId="478"/>
          <ac:spMkLst>
            <pc:docMk/>
            <pc:sldMk cId="2111804725" sldId="288"/>
            <ac:spMk id="10" creationId="{2FA17DC3-F23F-4036-9B56-E3E86C0CBBDF}"/>
          </ac:spMkLst>
        </pc:spChg>
        <pc:spChg chg="add mod">
          <ac:chgData name="Watkins, Oisin" userId="ca8663db-2a25-42d4-be6c-54f51996ef30" providerId="ADAL" clId="{36BAD5E5-2E88-43D8-A9DD-A4BF1FAE0A04}" dt="2020-09-14T14:55:09.622" v="3899" actId="20577"/>
          <ac:spMkLst>
            <pc:docMk/>
            <pc:sldMk cId="2111804725" sldId="288"/>
            <ac:spMk id="11" creationId="{26F7981D-6E4B-42AB-89EC-E4ED9EB6086A}"/>
          </ac:spMkLst>
        </pc:spChg>
        <pc:picChg chg="add mod">
          <ac:chgData name="Watkins, Oisin" userId="ca8663db-2a25-42d4-be6c-54f51996ef30" providerId="ADAL" clId="{36BAD5E5-2E88-43D8-A9DD-A4BF1FAE0A04}" dt="2020-09-14T12:15:25.796" v="2136" actId="1076"/>
          <ac:picMkLst>
            <pc:docMk/>
            <pc:sldMk cId="2111804725" sldId="288"/>
            <ac:picMk id="7" creationId="{1DE5108E-EDC0-4880-BA71-52E7EEC40F24}"/>
          </ac:picMkLst>
        </pc:picChg>
        <pc:picChg chg="add mod modCrop">
          <ac:chgData name="Watkins, Oisin" userId="ca8663db-2a25-42d4-be6c-54f51996ef30" providerId="ADAL" clId="{36BAD5E5-2E88-43D8-A9DD-A4BF1FAE0A04}" dt="2020-09-14T12:53:04.706" v="3188" actId="1076"/>
          <ac:picMkLst>
            <pc:docMk/>
            <pc:sldMk cId="2111804725" sldId="288"/>
            <ac:picMk id="8" creationId="{00680355-34DA-458A-BCDF-85AFC25D4E5C}"/>
          </ac:picMkLst>
        </pc:picChg>
      </pc:sldChg>
      <pc:sldChg chg="add del">
        <pc:chgData name="Watkins, Oisin" userId="ca8663db-2a25-42d4-be6c-54f51996ef30" providerId="ADAL" clId="{36BAD5E5-2E88-43D8-A9DD-A4BF1FAE0A04}" dt="2020-09-14T10:55:14.677" v="2099"/>
        <pc:sldMkLst>
          <pc:docMk/>
          <pc:sldMk cId="3159210604" sldId="288"/>
        </pc:sldMkLst>
      </pc:sldChg>
      <pc:sldChg chg="addSp delSp modSp add">
        <pc:chgData name="Watkins, Oisin" userId="ca8663db-2a25-42d4-be6c-54f51996ef30" providerId="ADAL" clId="{36BAD5E5-2E88-43D8-A9DD-A4BF1FAE0A04}" dt="2020-09-14T12:51:39.666" v="3180" actId="20577"/>
        <pc:sldMkLst>
          <pc:docMk/>
          <pc:sldMk cId="3253317638" sldId="289"/>
        </pc:sldMkLst>
        <pc:spChg chg="mod">
          <ac:chgData name="Watkins, Oisin" userId="ca8663db-2a25-42d4-be6c-54f51996ef30" providerId="ADAL" clId="{36BAD5E5-2E88-43D8-A9DD-A4BF1FAE0A04}" dt="2020-09-14T12:16:09.029" v="2160" actId="20577"/>
          <ac:spMkLst>
            <pc:docMk/>
            <pc:sldMk cId="3253317638" sldId="289"/>
            <ac:spMk id="2" creationId="{03FDBD0F-2E1E-41A2-A020-89F925360838}"/>
          </ac:spMkLst>
        </pc:spChg>
        <pc:spChg chg="del">
          <ac:chgData name="Watkins, Oisin" userId="ca8663db-2a25-42d4-be6c-54f51996ef30" providerId="ADAL" clId="{36BAD5E5-2E88-43D8-A9DD-A4BF1FAE0A04}" dt="2020-09-14T12:17:08.524" v="2161"/>
          <ac:spMkLst>
            <pc:docMk/>
            <pc:sldMk cId="3253317638" sldId="289"/>
            <ac:spMk id="3" creationId="{D844ABE9-8336-4F28-8CBB-0C813F031F5D}"/>
          </ac:spMkLst>
        </pc:spChg>
        <pc:spChg chg="add mod">
          <ac:chgData name="Watkins, Oisin" userId="ca8663db-2a25-42d4-be6c-54f51996ef30" providerId="ADAL" clId="{36BAD5E5-2E88-43D8-A9DD-A4BF1FAE0A04}" dt="2020-09-14T12:26:27.723" v="2642" actId="1582"/>
          <ac:spMkLst>
            <pc:docMk/>
            <pc:sldMk cId="3253317638" sldId="289"/>
            <ac:spMk id="8" creationId="{B8AD2E4E-5709-4B90-8C34-2A69BAA376F9}"/>
          </ac:spMkLst>
        </pc:spChg>
        <pc:spChg chg="add mod">
          <ac:chgData name="Watkins, Oisin" userId="ca8663db-2a25-42d4-be6c-54f51996ef30" providerId="ADAL" clId="{36BAD5E5-2E88-43D8-A9DD-A4BF1FAE0A04}" dt="2020-09-14T12:51:39.666" v="3180" actId="20577"/>
          <ac:spMkLst>
            <pc:docMk/>
            <pc:sldMk cId="3253317638" sldId="289"/>
            <ac:spMk id="10" creationId="{9B60E35E-122D-45A3-A331-7D67FC995E90}"/>
          </ac:spMkLst>
        </pc:spChg>
        <pc:picChg chg="add mod">
          <ac:chgData name="Watkins, Oisin" userId="ca8663db-2a25-42d4-be6c-54f51996ef30" providerId="ADAL" clId="{36BAD5E5-2E88-43D8-A9DD-A4BF1FAE0A04}" dt="2020-09-14T12:17:12.124" v="2162" actId="1076"/>
          <ac:picMkLst>
            <pc:docMk/>
            <pc:sldMk cId="3253317638" sldId="289"/>
            <ac:picMk id="7" creationId="{245A1EF5-D149-40AF-8C08-CAB8838ECEDF}"/>
          </ac:picMkLst>
        </pc:picChg>
        <pc:picChg chg="add mod">
          <ac:chgData name="Watkins, Oisin" userId="ca8663db-2a25-42d4-be6c-54f51996ef30" providerId="ADAL" clId="{36BAD5E5-2E88-43D8-A9DD-A4BF1FAE0A04}" dt="2020-09-14T12:18:51.529" v="2178" actId="1076"/>
          <ac:picMkLst>
            <pc:docMk/>
            <pc:sldMk cId="3253317638" sldId="289"/>
            <ac:picMk id="9" creationId="{A6A87E29-43AF-45B1-86AE-E7BB6C05ED29}"/>
          </ac:picMkLst>
        </pc:picChg>
      </pc:sldChg>
      <pc:sldChg chg="modSp">
        <pc:chgData name="Watkins, Oisin" userId="ca8663db-2a25-42d4-be6c-54f51996ef30" providerId="ADAL" clId="{36BAD5E5-2E88-43D8-A9DD-A4BF1FAE0A04}" dt="2020-09-24T15:46:12.823" v="4473" actId="6549"/>
        <pc:sldMkLst>
          <pc:docMk/>
          <pc:sldMk cId="3457536148" sldId="291"/>
        </pc:sldMkLst>
        <pc:spChg chg="mod">
          <ac:chgData name="Watkins, Oisin" userId="ca8663db-2a25-42d4-be6c-54f51996ef30" providerId="ADAL" clId="{36BAD5E5-2E88-43D8-A9DD-A4BF1FAE0A04}" dt="2020-09-24T15:46:12.823" v="4473" actId="6549"/>
          <ac:spMkLst>
            <pc:docMk/>
            <pc:sldMk cId="3457536148" sldId="291"/>
            <ac:spMk id="41" creationId="{653A1148-B17D-42BA-912E-E9C024E89F96}"/>
          </ac:spMkLst>
        </pc:spChg>
      </pc:sldChg>
      <pc:sldChg chg="addSp delSp modSp add">
        <pc:chgData name="Watkins, Oisin" userId="ca8663db-2a25-42d4-be6c-54f51996ef30" providerId="ADAL" clId="{36BAD5E5-2E88-43D8-A9DD-A4BF1FAE0A04}" dt="2020-09-24T15:36:54.519" v="4419" actId="1076"/>
        <pc:sldMkLst>
          <pc:docMk/>
          <pc:sldMk cId="200283686" sldId="294"/>
        </pc:sldMkLst>
        <pc:spChg chg="add del mod">
          <ac:chgData name="Watkins, Oisin" userId="ca8663db-2a25-42d4-be6c-54f51996ef30" providerId="ADAL" clId="{36BAD5E5-2E88-43D8-A9DD-A4BF1FAE0A04}" dt="2020-09-24T15:36:14.772" v="4411" actId="478"/>
          <ac:spMkLst>
            <pc:docMk/>
            <pc:sldMk cId="200283686" sldId="294"/>
            <ac:spMk id="3" creationId="{2F7331F3-C575-4094-981C-92C47423E04E}"/>
          </ac:spMkLst>
        </pc:spChg>
        <pc:spChg chg="add mod">
          <ac:chgData name="Watkins, Oisin" userId="ca8663db-2a25-42d4-be6c-54f51996ef30" providerId="ADAL" clId="{36BAD5E5-2E88-43D8-A9DD-A4BF1FAE0A04}" dt="2020-09-24T15:36:54.519" v="4419" actId="1076"/>
          <ac:spMkLst>
            <pc:docMk/>
            <pc:sldMk cId="200283686" sldId="294"/>
            <ac:spMk id="24" creationId="{FF32C682-5822-4D06-8CF3-DD47FAF8F458}"/>
          </ac:spMkLst>
        </pc:spChg>
        <pc:spChg chg="mod">
          <ac:chgData name="Watkins, Oisin" userId="ca8663db-2a25-42d4-be6c-54f51996ef30" providerId="ADAL" clId="{36BAD5E5-2E88-43D8-A9DD-A4BF1FAE0A04}" dt="2020-09-24T15:28:23.489" v="4336" actId="1076"/>
          <ac:spMkLst>
            <pc:docMk/>
            <pc:sldMk cId="200283686" sldId="294"/>
            <ac:spMk id="32" creationId="{C3F31358-EAB1-4C26-BF67-DF392BDBF85F}"/>
          </ac:spMkLst>
        </pc:spChg>
        <pc:spChg chg="mod">
          <ac:chgData name="Watkins, Oisin" userId="ca8663db-2a25-42d4-be6c-54f51996ef30" providerId="ADAL" clId="{36BAD5E5-2E88-43D8-A9DD-A4BF1FAE0A04}" dt="2020-09-24T15:28:23.489" v="4336" actId="1076"/>
          <ac:spMkLst>
            <pc:docMk/>
            <pc:sldMk cId="200283686" sldId="294"/>
            <ac:spMk id="33" creationId="{787A2BA6-8022-4BF6-829E-06CF63EB1DB5}"/>
          </ac:spMkLst>
        </pc:spChg>
        <pc:spChg chg="mod">
          <ac:chgData name="Watkins, Oisin" userId="ca8663db-2a25-42d4-be6c-54f51996ef30" providerId="ADAL" clId="{36BAD5E5-2E88-43D8-A9DD-A4BF1FAE0A04}" dt="2020-09-24T15:33:21.151" v="4410" actId="20577"/>
          <ac:spMkLst>
            <pc:docMk/>
            <pc:sldMk cId="200283686" sldId="294"/>
            <ac:spMk id="41" creationId="{653A1148-B17D-42BA-912E-E9C024E89F96}"/>
          </ac:spMkLst>
        </pc:spChg>
        <pc:cxnChg chg="add del mod">
          <ac:chgData name="Watkins, Oisin" userId="ca8663db-2a25-42d4-be6c-54f51996ef30" providerId="ADAL" clId="{36BAD5E5-2E88-43D8-A9DD-A4BF1FAE0A04}" dt="2020-09-24T15:36:25.116" v="4414" actId="478"/>
          <ac:cxnSpMkLst>
            <pc:docMk/>
            <pc:sldMk cId="200283686" sldId="294"/>
            <ac:cxnSpMk id="28" creationId="{707E8112-DAFB-4B1B-8BE9-D188876837C3}"/>
          </ac:cxnSpMkLst>
        </pc:cxnChg>
        <pc:cxnChg chg="mod">
          <ac:chgData name="Watkins, Oisin" userId="ca8663db-2a25-42d4-be6c-54f51996ef30" providerId="ADAL" clId="{36BAD5E5-2E88-43D8-A9DD-A4BF1FAE0A04}" dt="2020-09-24T15:28:23.489" v="4336" actId="1076"/>
          <ac:cxnSpMkLst>
            <pc:docMk/>
            <pc:sldMk cId="200283686" sldId="294"/>
            <ac:cxnSpMk id="35" creationId="{148F9276-8521-44A1-9076-867B5C7BB064}"/>
          </ac:cxnSpMkLst>
        </pc:cxnChg>
        <pc:cxnChg chg="mod">
          <ac:chgData name="Watkins, Oisin" userId="ca8663db-2a25-42d4-be6c-54f51996ef30" providerId="ADAL" clId="{36BAD5E5-2E88-43D8-A9DD-A4BF1FAE0A04}" dt="2020-09-24T15:28:23.489" v="4336" actId="1076"/>
          <ac:cxnSpMkLst>
            <pc:docMk/>
            <pc:sldMk cId="200283686" sldId="294"/>
            <ac:cxnSpMk id="37" creationId="{FB457058-1590-4028-A4CC-AF401B773302}"/>
          </ac:cxnSpMkLst>
        </pc:cxnChg>
        <pc:cxnChg chg="add mod">
          <ac:chgData name="Watkins, Oisin" userId="ca8663db-2a25-42d4-be6c-54f51996ef30" providerId="ADAL" clId="{36BAD5E5-2E88-43D8-A9DD-A4BF1FAE0A04}" dt="2020-09-24T15:36:49.038" v="4418" actId="208"/>
          <ac:cxnSpMkLst>
            <pc:docMk/>
            <pc:sldMk cId="200283686" sldId="294"/>
            <ac:cxnSpMk id="38" creationId="{3C395972-C162-459B-A861-7BD36C140CFD}"/>
          </ac:cxnSpMkLst>
        </pc:cxnChg>
        <pc:cxnChg chg="mod">
          <ac:chgData name="Watkins, Oisin" userId="ca8663db-2a25-42d4-be6c-54f51996ef30" providerId="ADAL" clId="{36BAD5E5-2E88-43D8-A9DD-A4BF1FAE0A04}" dt="2020-09-24T15:28:26.717" v="4337" actId="14100"/>
          <ac:cxnSpMkLst>
            <pc:docMk/>
            <pc:sldMk cId="200283686" sldId="294"/>
            <ac:cxnSpMk id="50" creationId="{74579B89-0238-4D07-9AEE-D713931B6C43}"/>
          </ac:cxnSpMkLst>
        </pc:cxn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ctr"/>
          <a:lstStyle>
            <a:lvl1pPr algn="l">
              <a:defRPr sz="1200"/>
            </a:lvl1pPr>
          </a:lstStyle>
          <a:p>
            <a:endParaRPr lang="en-US" sz="1000">
              <a:solidFill>
                <a:schemeClr val="bg1">
                  <a:lumMod val="50000"/>
                </a:schemeClr>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597444" y="8829967"/>
            <a:ext cx="411333" cy="464820"/>
          </a:xfrm>
          <a:prstGeom prst="rect">
            <a:avLst/>
          </a:prstGeom>
        </p:spPr>
        <p:txBody>
          <a:bodyPr vert="horz" lIns="93177" tIns="46589" rIns="93177" bIns="46589" rtlCol="0" anchor="ctr"/>
          <a:lstStyle>
            <a:lvl1pPr algn="r">
              <a:defRPr sz="1200"/>
            </a:lvl1pPr>
          </a:lstStyle>
          <a:p>
            <a:fld id="{013FF889-DBB5-E540-8E75-47BFCA628842}" type="slidenum">
              <a:rPr lang="en-US" b="1" smtClean="0">
                <a:solidFill>
                  <a:schemeClr val="bg1">
                    <a:lumMod val="50000"/>
                  </a:schemeClr>
                </a:solidFill>
                <a:latin typeface="Arial" panose="020B0604020202020204" pitchFamily="34" charset="0"/>
                <a:cs typeface="Arial" panose="020B0604020202020204" pitchFamily="34" charset="0"/>
              </a:rPr>
              <a:t>‹#›</a:t>
            </a:fld>
            <a:endParaRPr lang="en-US" b="1">
              <a:solidFill>
                <a:schemeClr val="bg1">
                  <a:lumMod val="50000"/>
                </a:schemeClr>
              </a:solidFill>
              <a:latin typeface="Arial" panose="020B0604020202020204" pitchFamily="34" charset="0"/>
              <a:cs typeface="Arial" panose="020B0604020202020204" pitchFamily="34" charset="0"/>
            </a:endParaRPr>
          </a:p>
        </p:txBody>
      </p:sp>
      <p:sp>
        <p:nvSpPr>
          <p:cNvPr id="6" name="Rectangle 5"/>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FFFF">
                    <a:lumMod val="65000"/>
                  </a:srgbClr>
                </a:solidFill>
                <a:effectLst/>
                <a:uLnTx/>
                <a:uFillTx/>
                <a:latin typeface="Arial" panose="020B0604020202020204" pitchFamily="34" charset="0"/>
                <a:ea typeface="+mn-ea"/>
                <a:cs typeface="Arial" panose="020B0604020202020204" pitchFamily="34" charset="0"/>
              </a:rPr>
              <a:t>Analog Devices Confidential Information—Not for External Distribution</a:t>
            </a:r>
          </a:p>
        </p:txBody>
      </p:sp>
      <p:sp>
        <p:nvSpPr>
          <p:cNvPr id="7"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a:lvl1pPr>
          </a:lstStyle>
          <a:p>
            <a:endParaRPr lang="en-US" sz="1000" b="1" dirty="0">
              <a:solidFill>
                <a:schemeClr val="bg1">
                  <a:lumMod val="50000"/>
                </a:schemeClr>
              </a:solidFill>
              <a:latin typeface="Arial" panose="020B0604020202020204" pitchFamily="34" charset="0"/>
              <a:cs typeface="Arial" panose="020B0604020202020204" pitchFamily="34" charset="0"/>
            </a:endParaRPr>
          </a:p>
        </p:txBody>
      </p:sp>
      <p:sp>
        <p:nvSpPr>
          <p:cNvPr id="8" name="Date Placeholder 2"/>
          <p:cNvSpPr>
            <a:spLocks noGrp="1"/>
          </p:cNvSpPr>
          <p:nvPr>
            <p:ph type="dt" sz="quarter" idx="1"/>
          </p:nvPr>
        </p:nvSpPr>
        <p:spPr>
          <a:xfrm>
            <a:off x="6056670" y="108612"/>
            <a:ext cx="952107" cy="464820"/>
          </a:xfrm>
          <a:prstGeom prst="rect">
            <a:avLst/>
          </a:prstGeom>
        </p:spPr>
        <p:txBody>
          <a:bodyPr vert="horz" lIns="93177" tIns="0" rIns="93177" bIns="0" rtlCol="0" anchor="t"/>
          <a:lstStyle>
            <a:lvl1pPr algn="r">
              <a:defRPr sz="1200"/>
            </a:lvl1pPr>
          </a:lstStyle>
          <a:p>
            <a:fld id="{2C2AD557-2032-D74A-B281-F0540E660787}" type="datetimeFigureOut">
              <a:rPr lang="en-US" sz="1000" smtClean="0">
                <a:solidFill>
                  <a:schemeClr val="bg1">
                    <a:lumMod val="50000"/>
                  </a:schemeClr>
                </a:solidFill>
                <a:latin typeface="Arial" panose="020B0604020202020204" pitchFamily="34" charset="0"/>
                <a:cs typeface="Arial" panose="020B0604020202020204" pitchFamily="34" charset="0"/>
              </a:rPr>
              <a:t>9/24/2020</a:t>
            </a:fld>
            <a:endParaRPr lang="en-US" sz="1000">
              <a:solidFill>
                <a:schemeClr val="bg1">
                  <a:lumMod val="50000"/>
                </a:schemeClr>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551" y="108612"/>
            <a:ext cx="1323726" cy="535440"/>
          </a:xfrm>
          <a:prstGeom prst="rect">
            <a:avLst/>
          </a:prstGeom>
          <a:noFill/>
          <a:ln>
            <a:noFill/>
          </a:ln>
        </p:spPr>
      </p:pic>
    </p:spTree>
    <p:extLst>
      <p:ext uri="{BB962C8B-B14F-4D97-AF65-F5344CB8AC3E}">
        <p14:creationId xmlns:p14="http://schemas.microsoft.com/office/powerpoint/2010/main" val="4931346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6400" y="814897"/>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ctr"/>
          <a:lstStyle>
            <a:lvl1pPr algn="l">
              <a:defRPr sz="1000">
                <a:latin typeface="Arial" panose="020B0604020202020204" pitchFamily="34" charset="0"/>
                <a:cs typeface="Arial" panose="020B0604020202020204" pitchFamily="34" charset="0"/>
              </a:defRPr>
            </a:lvl1pPr>
          </a:lstStyle>
          <a:p>
            <a:r>
              <a:rPr lang="en-US" i="1" dirty="0">
                <a:solidFill>
                  <a:srgbClr val="FFFFFF">
                    <a:lumMod val="65000"/>
                  </a:srgbClr>
                </a:solidFill>
              </a:rPr>
              <a:t>Footer</a:t>
            </a:r>
          </a:p>
        </p:txBody>
      </p:sp>
      <p:sp>
        <p:nvSpPr>
          <p:cNvPr id="7" name="Slide Number Placeholder 6"/>
          <p:cNvSpPr>
            <a:spLocks noGrp="1"/>
          </p:cNvSpPr>
          <p:nvPr>
            <p:ph type="sldNum" sz="quarter" idx="5"/>
          </p:nvPr>
        </p:nvSpPr>
        <p:spPr>
          <a:xfrm>
            <a:off x="6309360" y="8829967"/>
            <a:ext cx="699418" cy="464820"/>
          </a:xfrm>
          <a:prstGeom prst="rect">
            <a:avLst/>
          </a:prstGeom>
        </p:spPr>
        <p:txBody>
          <a:bodyPr vert="horz" lIns="93177" tIns="46589" rIns="93177" bIns="46589" rtlCol="0" anchor="ctr"/>
          <a:lstStyle>
            <a:lvl1pPr algn="r">
              <a:defRPr sz="1000" b="1">
                <a:solidFill>
                  <a:schemeClr val="tx1">
                    <a:lumMod val="50000"/>
                    <a:lumOff val="50000"/>
                  </a:schemeClr>
                </a:solidFill>
                <a:latin typeface="Arial" panose="020B0604020202020204" pitchFamily="34" charset="0"/>
                <a:cs typeface="Arial" panose="020B0604020202020204" pitchFamily="34" charset="0"/>
              </a:defRPr>
            </a:lvl1pPr>
          </a:lstStyle>
          <a:p>
            <a:fld id="{900B8651-D313-4300-801F-836567026953}" type="slidenum">
              <a:rPr lang="en-US" smtClean="0"/>
              <a:pPr/>
              <a:t>‹#›</a:t>
            </a:fld>
            <a:endParaRPr lang="en-US" dirty="0"/>
          </a:p>
        </p:txBody>
      </p:sp>
      <p:sp>
        <p:nvSpPr>
          <p:cNvPr id="12" name="Rectangle 11"/>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FFFF">
                    <a:lumMod val="65000"/>
                  </a:srgbClr>
                </a:solidFill>
                <a:effectLst/>
                <a:uLnTx/>
                <a:uFillTx/>
                <a:latin typeface="Arial" panose="020B0604020202020204" pitchFamily="34" charset="0"/>
                <a:ea typeface="+mn-ea"/>
                <a:cs typeface="Arial" panose="020B0604020202020204" pitchFamily="34" charset="0"/>
              </a:rPr>
              <a:t>Analog Devices Confidential Information—Not for External Distribution</a:t>
            </a:r>
          </a:p>
        </p:txBody>
      </p:sp>
      <p:sp>
        <p:nvSpPr>
          <p:cNvPr id="9"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a:lvl1pPr>
          </a:lstStyle>
          <a:p>
            <a:endParaRPr lang="en-US" sz="1000" b="1" dirty="0">
              <a:solidFill>
                <a:schemeClr val="bg1">
                  <a:lumMod val="50000"/>
                </a:schemeClr>
              </a:solidFill>
              <a:latin typeface="Arial" panose="020B0604020202020204" pitchFamily="34" charset="0"/>
              <a:cs typeface="Arial" panose="020B0604020202020204" pitchFamily="34" charset="0"/>
            </a:endParaRPr>
          </a:p>
        </p:txBody>
      </p:sp>
      <p:sp>
        <p:nvSpPr>
          <p:cNvPr id="10" name="Date Placeholder 2"/>
          <p:cNvSpPr>
            <a:spLocks noGrp="1"/>
          </p:cNvSpPr>
          <p:nvPr>
            <p:ph type="dt" sz="quarter" idx="1"/>
          </p:nvPr>
        </p:nvSpPr>
        <p:spPr>
          <a:xfrm>
            <a:off x="6056670" y="108612"/>
            <a:ext cx="952107" cy="464820"/>
          </a:xfrm>
          <a:prstGeom prst="rect">
            <a:avLst/>
          </a:prstGeom>
        </p:spPr>
        <p:txBody>
          <a:bodyPr vert="horz" lIns="93177" tIns="0" rIns="93177" bIns="0" rtlCol="0" anchor="t"/>
          <a:lstStyle>
            <a:lvl1pPr algn="r">
              <a:defRPr sz="1200"/>
            </a:lvl1pPr>
          </a:lstStyle>
          <a:p>
            <a:fld id="{2C2AD557-2032-D74A-B281-F0540E660787}" type="datetimeFigureOut">
              <a:rPr lang="en-US" sz="1000" smtClean="0">
                <a:solidFill>
                  <a:schemeClr val="bg1">
                    <a:lumMod val="50000"/>
                  </a:schemeClr>
                </a:solidFill>
                <a:latin typeface="Arial" panose="020B0604020202020204" pitchFamily="34" charset="0"/>
                <a:cs typeface="Arial" panose="020B0604020202020204" pitchFamily="34" charset="0"/>
              </a:rPr>
              <a:t>9/24/2020</a:t>
            </a:fld>
            <a:endParaRPr lang="en-US" sz="1000">
              <a:solidFill>
                <a:schemeClr val="bg1">
                  <a:lumMod val="50000"/>
                </a:schemeClr>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1" y="108612"/>
            <a:ext cx="1323726" cy="535440"/>
          </a:xfrm>
          <a:prstGeom prst="rect">
            <a:avLst/>
          </a:prstGeom>
          <a:noFill/>
          <a:ln>
            <a:noFill/>
          </a:ln>
        </p:spPr>
      </p:pic>
    </p:spTree>
    <p:extLst>
      <p:ext uri="{BB962C8B-B14F-4D97-AF65-F5344CB8AC3E}">
        <p14:creationId xmlns:p14="http://schemas.microsoft.com/office/powerpoint/2010/main" val="3561389954"/>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buClr>
        <a:schemeClr val="tx2"/>
      </a:buClr>
      <a:buSzPct val="75000"/>
      <a:buFont typeface="Wingdings 3" panose="05040102010807070707" pitchFamily="18" charset="2"/>
      <a:buChar char="u"/>
      <a:defRPr sz="12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344488" indent="-171450" algn="l" defTabSz="914400" rtl="0" eaLnBrk="1" latinLnBrk="0" hangingPunct="1">
      <a:buClr>
        <a:schemeClr val="tx2"/>
      </a:buClr>
      <a:buSzPct val="100000"/>
      <a:buFont typeface="Wingdings" panose="05000000000000000000" pitchFamily="2" charset="2"/>
      <a:buChar char="§"/>
      <a:defRPr sz="12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511175" indent="-171450" algn="l" defTabSz="914400" rtl="0" eaLnBrk="1" latinLnBrk="0" hangingPunct="1">
      <a:buClr>
        <a:schemeClr val="tx2"/>
      </a:buClr>
      <a:buSzPct val="100000"/>
      <a:buFont typeface="Wingdings" panose="05000000000000000000" pitchFamily="2" charset="2"/>
      <a:buChar char="§"/>
      <a:defRPr sz="12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688975" indent="-171450" algn="l" defTabSz="914400" rtl="0" eaLnBrk="1" latinLnBrk="0" hangingPunct="1">
      <a:buClr>
        <a:schemeClr val="tx2"/>
      </a:buClr>
      <a:buSzPct val="100000"/>
      <a:buFont typeface="Wingdings" panose="05000000000000000000" pitchFamily="2" charset="2"/>
      <a:buChar char="§"/>
      <a:defRPr sz="12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855663" indent="-171450" algn="l" defTabSz="914400" rtl="0" eaLnBrk="1" latinLnBrk="0" hangingPunct="1">
      <a:buClr>
        <a:schemeClr val="tx2"/>
      </a:buClr>
      <a:buSzPct val="100000"/>
      <a:buFont typeface="Wingdings" panose="05000000000000000000" pitchFamily="2" charset="2"/>
      <a:buChar char="§"/>
      <a:defRPr sz="12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0B8651-D313-4300-801F-836567026953}" type="slidenum">
              <a:rPr lang="en-US" smtClean="0"/>
              <a:pPr/>
              <a:t>1</a:t>
            </a:fld>
            <a:endParaRPr lang="en-US" dirty="0"/>
          </a:p>
        </p:txBody>
      </p:sp>
    </p:spTree>
    <p:extLst>
      <p:ext uri="{BB962C8B-B14F-4D97-AF65-F5344CB8AC3E}">
        <p14:creationId xmlns:p14="http://schemas.microsoft.com/office/powerpoint/2010/main" val="2988216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Text Placeholder 8"/>
          <p:cNvSpPr>
            <a:spLocks noGrp="1"/>
          </p:cNvSpPr>
          <p:nvPr>
            <p:ph type="body" sz="quarter" idx="13" hasCustomPrompt="1"/>
          </p:nvPr>
        </p:nvSpPr>
        <p:spPr>
          <a:xfrm>
            <a:off x="347472" y="4584192"/>
            <a:ext cx="5913437" cy="1397509"/>
          </a:xfrm>
          <a:prstGeom prst="rect">
            <a:avLst/>
          </a:prstGeom>
        </p:spPr>
        <p:txBody>
          <a:bodyPr lIns="0" tIns="0" rIns="0" bIns="0" anchor="t">
            <a:normAutofit/>
          </a:bodyPr>
          <a:lstStyle>
            <a:lvl1pPr marL="342900" indent="-342900">
              <a:buNone/>
              <a:defRPr lang="en-US" sz="1800" i="0" kern="1200" cap="none" baseline="0" dirty="0" smtClean="0">
                <a:solidFill>
                  <a:schemeClr val="accent1">
                    <a:lumMod val="20000"/>
                    <a:lumOff val="80000"/>
                  </a:schemeClr>
                </a:solidFill>
                <a:latin typeface="+mn-lt"/>
                <a:ea typeface="+mn-ea"/>
                <a:cs typeface="+mn-cs"/>
              </a:defRPr>
            </a:lvl1pPr>
            <a:lvl2pPr marL="0" indent="0">
              <a:buFont typeface="Arial" panose="020B0604020202020204" pitchFamily="34" charset="0"/>
              <a:buNone/>
              <a:defRPr lang="en-US" sz="1500" i="1" kern="1200" dirty="0" smtClean="0">
                <a:solidFill>
                  <a:schemeClr val="accent2">
                    <a:lumMod val="10000"/>
                    <a:lumOff val="90000"/>
                  </a:schemeClr>
                </a:solidFill>
                <a:latin typeface="+mn-lt"/>
                <a:ea typeface="+mn-ea"/>
                <a:cs typeface="+mn-cs"/>
              </a:defRPr>
            </a:lvl2pPr>
          </a:lstStyle>
          <a:p>
            <a:pPr marL="0" lvl="0" indent="0" algn="l" defTabSz="457200" rtl="0" eaLnBrk="1" latinLnBrk="0" hangingPunct="1">
              <a:spcBef>
                <a:spcPct val="20000"/>
              </a:spcBef>
            </a:pPr>
            <a:r>
              <a:rPr lang="en-US" dirty="0"/>
              <a:t>Click To Add Presenter</a:t>
            </a:r>
          </a:p>
        </p:txBody>
      </p:sp>
      <p:sp>
        <p:nvSpPr>
          <p:cNvPr id="15" name="Title Placeholder 2"/>
          <p:cNvSpPr>
            <a:spLocks noGrp="1"/>
          </p:cNvSpPr>
          <p:nvPr>
            <p:ph type="title" hasCustomPrompt="1"/>
          </p:nvPr>
        </p:nvSpPr>
        <p:spPr>
          <a:xfrm>
            <a:off x="347472" y="838200"/>
            <a:ext cx="5913438" cy="3647122"/>
          </a:xfrm>
          <a:prstGeom prst="rect">
            <a:avLst/>
          </a:prstGeom>
          <a:noFill/>
        </p:spPr>
        <p:txBody>
          <a:bodyPr vert="horz" lIns="0" tIns="0" rIns="0" bIns="0" rtlCol="0" anchor="b">
            <a:normAutofit/>
          </a:bodyPr>
          <a:lstStyle>
            <a:lvl1pPr>
              <a:defRPr lang="en-US" sz="5400" i="0" dirty="0">
                <a:solidFill>
                  <a:schemeClr val="bg1"/>
                </a:solidFill>
              </a:defRPr>
            </a:lvl1pPr>
          </a:lstStyle>
          <a:p>
            <a:pPr lvl="0">
              <a:spcBef>
                <a:spcPts val="1000"/>
              </a:spcBef>
              <a:buClr>
                <a:schemeClr val="bg2"/>
              </a:buClr>
              <a:buSzPct val="75000"/>
              <a:buFont typeface="Lucida Grande"/>
            </a:pPr>
            <a:r>
              <a:rPr lang="en-US" dirty="0"/>
              <a:t>Click to Edit Master Title Style</a:t>
            </a:r>
          </a:p>
        </p:txBody>
      </p:sp>
      <p:cxnSp>
        <p:nvCxnSpPr>
          <p:cNvPr id="16" name="Straight Connector 15">
            <a:extLst>
              <a:ext uri="{FF2B5EF4-FFF2-40B4-BE49-F238E27FC236}">
                <a16:creationId xmlns:a16="http://schemas.microsoft.com/office/drawing/2014/main" id="{7E3F95C5-78BE-DB40-AE90-52800DB15193}"/>
              </a:ext>
            </a:extLst>
          </p:cNvPr>
          <p:cNvCxnSpPr>
            <a:cxnSpLocks/>
          </p:cNvCxnSpPr>
          <p:nvPr userDrawn="1"/>
        </p:nvCxnSpPr>
        <p:spPr>
          <a:xfrm flipV="1">
            <a:off x="6915464" y="1066800"/>
            <a:ext cx="0" cy="4914902"/>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D9F6493F-ABAB-D244-B8F4-D7FB3E372F6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69107" y="2939436"/>
            <a:ext cx="2588042" cy="1039651"/>
          </a:xfrm>
          <a:prstGeom prst="rect">
            <a:avLst/>
          </a:prstGeom>
        </p:spPr>
      </p:pic>
      <p:sp>
        <p:nvSpPr>
          <p:cNvPr id="3" name="TextBox 2">
            <a:extLst>
              <a:ext uri="{FF2B5EF4-FFF2-40B4-BE49-F238E27FC236}">
                <a16:creationId xmlns:a16="http://schemas.microsoft.com/office/drawing/2014/main" id="{1DFD93C4-BA43-B749-A3AB-314535C186CC}"/>
              </a:ext>
            </a:extLst>
          </p:cNvPr>
          <p:cNvSpPr txBox="1"/>
          <p:nvPr userDrawn="1"/>
        </p:nvSpPr>
        <p:spPr>
          <a:xfrm>
            <a:off x="9300117" y="412595"/>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Lucida Grande"/>
              <a:buChar char="►"/>
            </a:pPr>
            <a:endParaRPr lang="en-US" sz="2000" dirty="0">
              <a:solidFill>
                <a:srgbClr val="000000"/>
              </a:solidFill>
            </a:endParaRPr>
          </a:p>
        </p:txBody>
      </p:sp>
      <p:sp>
        <p:nvSpPr>
          <p:cNvPr id="10" name="Footer Placeholder 4">
            <a:extLst>
              <a:ext uri="{FF2B5EF4-FFF2-40B4-BE49-F238E27FC236}">
                <a16:creationId xmlns:a16="http://schemas.microsoft.com/office/drawing/2014/main" id="{A6A914A6-777E-3347-98B0-C6A6679EFFA5}"/>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bg1"/>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11" name="Slide Number Placeholder 5">
            <a:extLst>
              <a:ext uri="{FF2B5EF4-FFF2-40B4-BE49-F238E27FC236}">
                <a16:creationId xmlns:a16="http://schemas.microsoft.com/office/drawing/2014/main" id="{7ADA7408-8793-8F43-B452-FCE09CDC461B}"/>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chemeClr val="bg1"/>
                </a:solidFill>
                <a:effectLst/>
                <a:uLnTx/>
                <a:uFillTx/>
                <a:latin typeface="+mn-lt"/>
                <a:ea typeface="+mn-ea"/>
                <a:cs typeface="+mn-cs"/>
              </a:defRPr>
            </a:lvl1pPr>
          </a:lstStyle>
          <a:p>
            <a:pPr>
              <a:defRPr/>
            </a:pPr>
            <a:fld id="{A9CE67A1-BA7F-A74E-B5D7-615746DEEC2B}" type="slidenum">
              <a:rPr lang="en-US" b="0" smtClean="0"/>
              <a:pPr>
                <a:defRPr/>
              </a:pPr>
              <a:t>‹#›</a:t>
            </a:fld>
            <a:r>
              <a:rPr lang="en-US" b="0"/>
              <a:t> </a:t>
            </a:r>
            <a:r>
              <a:rPr lang="en-US" sz="1600" b="0" i="1" normalizeH="1" baseline="-11000"/>
              <a:t>//</a:t>
            </a:r>
            <a:endParaRPr lang="en-US" sz="1600" b="0" baseline="-11000" dirty="0"/>
          </a:p>
        </p:txBody>
      </p:sp>
      <p:sp>
        <p:nvSpPr>
          <p:cNvPr id="14" name="Date Placeholder 3">
            <a:extLst>
              <a:ext uri="{FF2B5EF4-FFF2-40B4-BE49-F238E27FC236}">
                <a16:creationId xmlns:a16="http://schemas.microsoft.com/office/drawing/2014/main" id="{82C2F385-4E1E-1D43-91A8-93579843C0DB}"/>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chemeClr val="bg1"/>
                </a:solidFill>
                <a:latin typeface="+mn-lt"/>
                <a:ea typeface="+mn-ea"/>
                <a:cs typeface="+mn-cs"/>
              </a:defRPr>
            </a:lvl1pPr>
          </a:lstStyle>
          <a:p>
            <a:fld id="{7455006E-543A-604E-9D58-101A6BF31D49}" type="datetime3">
              <a:rPr lang="en-US" i="0" smtClean="0">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280981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bIns="91440"/>
          <a:lstStyle/>
          <a:p>
            <a:r>
              <a:rPr lang="en-US" dirty="0"/>
              <a:t>Click to Edit</a:t>
            </a:r>
          </a:p>
        </p:txBody>
      </p:sp>
      <p:sp>
        <p:nvSpPr>
          <p:cNvPr id="12" name="Picture Placeholder 11"/>
          <p:cNvSpPr>
            <a:spLocks noGrp="1"/>
          </p:cNvSpPr>
          <p:nvPr>
            <p:ph type="pic" sz="quarter" idx="11" hasCustomPrompt="1"/>
          </p:nvPr>
        </p:nvSpPr>
        <p:spPr>
          <a:xfrm>
            <a:off x="6278034" y="1066800"/>
            <a:ext cx="5913966" cy="4914900"/>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Lucida Grande"/>
              <a:buNone/>
              <a:tabLst/>
              <a:defRPr sz="2000">
                <a:solidFill>
                  <a:schemeClr val="tx1">
                    <a:lumMod val="20000"/>
                    <a:lumOff val="80000"/>
                  </a:schemeClr>
                </a:solidFill>
              </a:defRPr>
            </a:lvl1pPr>
          </a:lstStyle>
          <a:p>
            <a:r>
              <a:rPr lang="en-US" dirty="0"/>
              <a:t>Click to add picture</a:t>
            </a:r>
          </a:p>
        </p:txBody>
      </p:sp>
      <p:sp>
        <p:nvSpPr>
          <p:cNvPr id="5" name="Text Placeholder 3"/>
          <p:cNvSpPr>
            <a:spLocks noGrp="1"/>
          </p:cNvSpPr>
          <p:nvPr>
            <p:ph type="body" sz="half" idx="2"/>
          </p:nvPr>
        </p:nvSpPr>
        <p:spPr>
          <a:xfrm>
            <a:off x="355601" y="1066800"/>
            <a:ext cx="5558367" cy="4914900"/>
          </a:xfrm>
        </p:spPr>
        <p:txBody>
          <a:bodyPr>
            <a:normAutofit/>
          </a:bodyPr>
          <a:lstStyle>
            <a:lvl1pPr marL="0" indent="0">
              <a:buNone/>
              <a:defRPr sz="2800" b="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9" name="Straight Connector 8">
            <a:extLst>
              <a:ext uri="{FF2B5EF4-FFF2-40B4-BE49-F238E27FC236}">
                <a16:creationId xmlns:a16="http://schemas.microsoft.com/office/drawing/2014/main" id="{DE6B84C6-07FB-804B-A710-4CC5B87F173D}"/>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Footer Placeholder 4">
            <a:extLst>
              <a:ext uri="{FF2B5EF4-FFF2-40B4-BE49-F238E27FC236}">
                <a16:creationId xmlns:a16="http://schemas.microsoft.com/office/drawing/2014/main" id="{AF7F5365-E65A-5148-9AFC-5DF4831D0D15}"/>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15" name="Slide Number Placeholder 5">
            <a:extLst>
              <a:ext uri="{FF2B5EF4-FFF2-40B4-BE49-F238E27FC236}">
                <a16:creationId xmlns:a16="http://schemas.microsoft.com/office/drawing/2014/main" id="{75439F5F-8DAC-5346-AF0B-999D620B8CE4}"/>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16" name="Date Placeholder 3">
            <a:extLst>
              <a:ext uri="{FF2B5EF4-FFF2-40B4-BE49-F238E27FC236}">
                <a16:creationId xmlns:a16="http://schemas.microsoft.com/office/drawing/2014/main" id="{767D47C2-D3DA-E74F-BF06-C8AD90115771}"/>
              </a:ext>
            </a:extLst>
          </p:cNvPr>
          <p:cNvSpPr>
            <a:spLocks noGrp="1"/>
          </p:cNvSpPr>
          <p:nvPr>
            <p:ph type="dt" sz="half" idx="1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2C410F6B-F7D9-7145-9B06-1D791680CA95}"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189603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bIns="91440"/>
          <a:lstStyle>
            <a:lvl1pPr>
              <a:defRPr/>
            </a:lvl1pPr>
          </a:lstStyle>
          <a:p>
            <a:r>
              <a:rPr lang="en-US" dirty="0"/>
              <a:t>Click to Edit</a:t>
            </a:r>
          </a:p>
        </p:txBody>
      </p:sp>
      <p:sp>
        <p:nvSpPr>
          <p:cNvPr id="7" name="Content Placeholder 2"/>
          <p:cNvSpPr>
            <a:spLocks noGrp="1"/>
          </p:cNvSpPr>
          <p:nvPr>
            <p:ph idx="1"/>
          </p:nvPr>
        </p:nvSpPr>
        <p:spPr>
          <a:xfrm>
            <a:off x="6275956" y="1066800"/>
            <a:ext cx="5573144"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0"/>
          </p:nvPr>
        </p:nvSpPr>
        <p:spPr>
          <a:xfrm>
            <a:off x="355600" y="1066800"/>
            <a:ext cx="5557838"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a:extLst>
              <a:ext uri="{FF2B5EF4-FFF2-40B4-BE49-F238E27FC236}">
                <a16:creationId xmlns:a16="http://schemas.microsoft.com/office/drawing/2014/main" id="{8B9AC7B3-6567-C447-935E-E93CF5955E44}"/>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Footer Placeholder 4">
            <a:extLst>
              <a:ext uri="{FF2B5EF4-FFF2-40B4-BE49-F238E27FC236}">
                <a16:creationId xmlns:a16="http://schemas.microsoft.com/office/drawing/2014/main" id="{BFCD2AB1-E689-5C4E-AFC3-5C01813C84BD}"/>
              </a:ext>
            </a:extLst>
          </p:cNvPr>
          <p:cNvSpPr>
            <a:spLocks noGrp="1"/>
          </p:cNvSpPr>
          <p:nvPr>
            <p:ph type="ftr" sz="quarter" idx="3"/>
          </p:nvPr>
        </p:nvSpPr>
        <p:spPr>
          <a:xfrm>
            <a:off x="2071090" y="6455325"/>
            <a:ext cx="9778003"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14" name="Slide Number Placeholder 5">
            <a:extLst>
              <a:ext uri="{FF2B5EF4-FFF2-40B4-BE49-F238E27FC236}">
                <a16:creationId xmlns:a16="http://schemas.microsoft.com/office/drawing/2014/main" id="{A1286726-DC4B-2E4B-8C35-9B7ED9C63ECC}"/>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15" name="Date Placeholder 3">
            <a:extLst>
              <a:ext uri="{FF2B5EF4-FFF2-40B4-BE49-F238E27FC236}">
                <a16:creationId xmlns:a16="http://schemas.microsoft.com/office/drawing/2014/main" id="{0AE00B53-6624-234F-A6CC-4C4CCEFC1F61}"/>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6EFDDE98-9F66-8A4D-86DC-ED7270E55957}"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248231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bIns="91440"/>
          <a:lstStyle>
            <a:lvl1pPr>
              <a:defRPr/>
            </a:lvl1pPr>
          </a:lstStyle>
          <a:p>
            <a:r>
              <a:rPr lang="en-US" dirty="0"/>
              <a:t>Click to Edit</a:t>
            </a:r>
          </a:p>
        </p:txBody>
      </p:sp>
      <p:sp>
        <p:nvSpPr>
          <p:cNvPr id="7" name="Content Placeholder 2"/>
          <p:cNvSpPr>
            <a:spLocks noGrp="1"/>
          </p:cNvSpPr>
          <p:nvPr>
            <p:ph idx="1"/>
          </p:nvPr>
        </p:nvSpPr>
        <p:spPr>
          <a:xfrm>
            <a:off x="6096000" y="1066800"/>
            <a:ext cx="6096000" cy="2484812"/>
          </a:xfrm>
          <a:solidFill>
            <a:schemeClr val="accent5">
              <a:alpha val="60000"/>
            </a:schemeClr>
          </a:solidFill>
        </p:spPr>
        <p:txBody>
          <a:bodyPr lIns="347472" tIns="91440" rIns="320040" bIns="91440"/>
          <a:lstStyle>
            <a:lvl1pPr marL="228600" indent="-228600">
              <a:defRPr lang="en-US" sz="2000" b="0" kern="1200" baseline="0" dirty="0">
                <a:solidFill>
                  <a:srgbClr val="000000"/>
                </a:solidFill>
                <a:latin typeface="+mn-lt"/>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spcBef>
                <a:spcPts val="1000"/>
              </a:spcBef>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spcBef>
                <a:spcPts val="1000"/>
              </a:spcBef>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spcBef>
                <a:spcPts val="1000"/>
              </a:spcBef>
              <a:buClr>
                <a:schemeClr val="bg1"/>
              </a:buClr>
              <a:buSzPct val="65000"/>
              <a:buFont typeface="Arial" panose="020B0604020202020204" pitchFamily="34" charset="0"/>
              <a:buChar char="►"/>
            </a:pPr>
            <a:r>
              <a:rPr lang="en-US"/>
              <a:t>Third level</a:t>
            </a:r>
          </a:p>
          <a:p>
            <a:pPr marL="228600" lvl="3" indent="-228600" algn="l" defTabSz="457200" rtl="0" eaLnBrk="1" latinLnBrk="0" hangingPunct="1">
              <a:spcBef>
                <a:spcPts val="1000"/>
              </a:spcBef>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spcBef>
                <a:spcPts val="1000"/>
              </a:spcBef>
              <a:buClr>
                <a:schemeClr val="bg1"/>
              </a:buClr>
              <a:buSzPct val="65000"/>
              <a:buFont typeface="Arial" panose="020B0604020202020204" pitchFamily="34" charset="0"/>
              <a:buChar char="►"/>
            </a:pPr>
            <a:r>
              <a:rPr lang="en-US"/>
              <a:t>Fifth level</a:t>
            </a:r>
            <a:endParaRPr lang="en-US" dirty="0"/>
          </a:p>
        </p:txBody>
      </p:sp>
      <p:sp>
        <p:nvSpPr>
          <p:cNvPr id="6" name="Content Placeholder 2"/>
          <p:cNvSpPr>
            <a:spLocks noGrp="1"/>
          </p:cNvSpPr>
          <p:nvPr>
            <p:ph idx="10"/>
          </p:nvPr>
        </p:nvSpPr>
        <p:spPr>
          <a:xfrm>
            <a:off x="0" y="1066800"/>
            <a:ext cx="6095999" cy="2484812"/>
          </a:xfrm>
          <a:solidFill>
            <a:schemeClr val="accent2">
              <a:alpha val="60000"/>
            </a:schemeClr>
          </a:solidFill>
        </p:spPr>
        <p:txBody>
          <a:bodyPr lIns="347472" tIns="91440" rIns="320040" bIns="91440"/>
          <a:lstStyle>
            <a:lvl1pPr>
              <a:buClr>
                <a:schemeClr val="bg1"/>
              </a:buCl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1"/>
          </p:nvPr>
        </p:nvSpPr>
        <p:spPr>
          <a:xfrm>
            <a:off x="6096000" y="3551612"/>
            <a:ext cx="6096000" cy="2430088"/>
          </a:xfrm>
          <a:solidFill>
            <a:schemeClr val="accent1">
              <a:alpha val="60000"/>
            </a:schemeClr>
          </a:solidFill>
        </p:spPr>
        <p:txBody>
          <a:bodyPr lIns="347472" tIns="91440" rIns="320040" bIns="91440"/>
          <a:lstStyle>
            <a:lvl1pPr marL="228600" indent="-228600">
              <a:defRPr lang="en-US" sz="2000" b="0" kern="1200" baseline="0" dirty="0">
                <a:solidFill>
                  <a:srgbClr val="000000"/>
                </a:solidFill>
                <a:latin typeface="+mn-lt"/>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spcBef>
                <a:spcPts val="1000"/>
              </a:spcBef>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spcBef>
                <a:spcPts val="1000"/>
              </a:spcBef>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spcBef>
                <a:spcPts val="1000"/>
              </a:spcBef>
              <a:buClr>
                <a:schemeClr val="bg1"/>
              </a:buClr>
              <a:buSzPct val="65000"/>
              <a:buFont typeface="Arial" panose="020B0604020202020204" pitchFamily="34" charset="0"/>
              <a:buChar char="►"/>
            </a:pPr>
            <a:r>
              <a:rPr lang="en-US"/>
              <a:t>Third level</a:t>
            </a:r>
          </a:p>
          <a:p>
            <a:pPr marL="228600" lvl="3" indent="-228600" algn="l" defTabSz="457200" rtl="0" eaLnBrk="1" latinLnBrk="0" hangingPunct="1">
              <a:spcBef>
                <a:spcPts val="1000"/>
              </a:spcBef>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spcBef>
                <a:spcPts val="1000"/>
              </a:spcBef>
              <a:buClr>
                <a:schemeClr val="bg1"/>
              </a:buClr>
              <a:buSzPct val="65000"/>
              <a:buFont typeface="Arial" panose="020B0604020202020204" pitchFamily="34" charset="0"/>
              <a:buChar char="►"/>
            </a:pPr>
            <a:r>
              <a:rPr lang="en-US"/>
              <a:t>Fifth level</a:t>
            </a:r>
            <a:endParaRPr lang="en-US" dirty="0"/>
          </a:p>
        </p:txBody>
      </p:sp>
      <p:sp>
        <p:nvSpPr>
          <p:cNvPr id="12" name="Content Placeholder 2"/>
          <p:cNvSpPr>
            <a:spLocks noGrp="1"/>
          </p:cNvSpPr>
          <p:nvPr>
            <p:ph idx="12"/>
          </p:nvPr>
        </p:nvSpPr>
        <p:spPr>
          <a:xfrm>
            <a:off x="1" y="3551612"/>
            <a:ext cx="6095998" cy="2430088"/>
          </a:xfrm>
          <a:solidFill>
            <a:schemeClr val="accent4">
              <a:alpha val="60000"/>
            </a:schemeClr>
          </a:solidFill>
        </p:spPr>
        <p:txBody>
          <a:bodyPr lIns="347472" tIns="91440" rIns="320040" bIns="91440"/>
          <a:lstStyle>
            <a:lvl1pPr marL="228600" indent="-228600">
              <a:defRPr lang="en-US" sz="2000" b="0" kern="1200" baseline="0" dirty="0">
                <a:solidFill>
                  <a:srgbClr val="000000"/>
                </a:solidFill>
                <a:latin typeface="+mn-lt"/>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spcBef>
                <a:spcPts val="1000"/>
              </a:spcBef>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spcBef>
                <a:spcPts val="1000"/>
              </a:spcBef>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spcBef>
                <a:spcPts val="1000"/>
              </a:spcBef>
              <a:buClr>
                <a:schemeClr val="bg1"/>
              </a:buClr>
              <a:buSzPct val="65000"/>
              <a:buFont typeface="Arial" panose="020B0604020202020204" pitchFamily="34" charset="0"/>
              <a:buChar char="►"/>
            </a:pPr>
            <a:r>
              <a:rPr lang="en-US"/>
              <a:t>Third level</a:t>
            </a:r>
          </a:p>
          <a:p>
            <a:pPr marL="228600" lvl="3" indent="-228600" algn="l" defTabSz="457200" rtl="0" eaLnBrk="1" latinLnBrk="0" hangingPunct="1">
              <a:spcBef>
                <a:spcPts val="1000"/>
              </a:spcBef>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spcBef>
                <a:spcPts val="1000"/>
              </a:spcBef>
              <a:buClr>
                <a:schemeClr val="bg1"/>
              </a:buClr>
              <a:buSzPct val="65000"/>
              <a:buFont typeface="Arial" panose="020B0604020202020204" pitchFamily="34" charset="0"/>
              <a:buChar char="►"/>
            </a:pPr>
            <a:r>
              <a:rPr lang="en-US"/>
              <a:t>Fifth level</a:t>
            </a:r>
            <a:endParaRPr lang="en-US" dirty="0"/>
          </a:p>
        </p:txBody>
      </p:sp>
      <p:sp>
        <p:nvSpPr>
          <p:cNvPr id="10" name="Footer Placeholder 4">
            <a:extLst>
              <a:ext uri="{FF2B5EF4-FFF2-40B4-BE49-F238E27FC236}">
                <a16:creationId xmlns:a16="http://schemas.microsoft.com/office/drawing/2014/main" id="{812BEA78-33FD-3C4F-BB1C-7DC522B5D2DA}"/>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15" name="Slide Number Placeholder 5">
            <a:extLst>
              <a:ext uri="{FF2B5EF4-FFF2-40B4-BE49-F238E27FC236}">
                <a16:creationId xmlns:a16="http://schemas.microsoft.com/office/drawing/2014/main" id="{0A7AA911-FDFF-6E4A-823C-2D74D2AAE710}"/>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16" name="Date Placeholder 3">
            <a:extLst>
              <a:ext uri="{FF2B5EF4-FFF2-40B4-BE49-F238E27FC236}">
                <a16:creationId xmlns:a16="http://schemas.microsoft.com/office/drawing/2014/main" id="{C57C8086-4CC0-CC4E-9FA4-A3EF50FE054F}"/>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07ACAF62-726E-EC4F-88D6-E231192AA9C4}"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235673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bIns="91440"/>
          <a:lstStyle>
            <a:lvl1pPr>
              <a:defRPr/>
            </a:lvl1pPr>
          </a:lstStyle>
          <a:p>
            <a:r>
              <a:rPr lang="en-US" dirty="0"/>
              <a:t>Click to Edit</a:t>
            </a:r>
          </a:p>
        </p:txBody>
      </p:sp>
      <p:sp>
        <p:nvSpPr>
          <p:cNvPr id="7" name="Content Placeholder 2"/>
          <p:cNvSpPr>
            <a:spLocks noGrp="1"/>
          </p:cNvSpPr>
          <p:nvPr>
            <p:ph idx="11"/>
          </p:nvPr>
        </p:nvSpPr>
        <p:spPr>
          <a:xfrm>
            <a:off x="0" y="1066799"/>
            <a:ext cx="12192000" cy="2446021"/>
          </a:xfrm>
          <a:solidFill>
            <a:schemeClr val="accent2">
              <a:alpha val="60000"/>
            </a:schemeClr>
          </a:solidFill>
        </p:spPr>
        <p:txBody>
          <a:bodyPr lIns="347472" tIns="91440" rIns="320040" bIns="91440"/>
          <a:lstStyle>
            <a:lvl1pPr marL="228600" indent="-228600">
              <a:defRPr lang="en-US" sz="2000" b="0" kern="1200" baseline="0" dirty="0">
                <a:solidFill>
                  <a:srgbClr val="000000"/>
                </a:solidFill>
                <a:latin typeface="+mn-lt"/>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spcBef>
                <a:spcPts val="1000"/>
              </a:spcBef>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spcBef>
                <a:spcPts val="1000"/>
              </a:spcBef>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spcBef>
                <a:spcPts val="1000"/>
              </a:spcBef>
              <a:buClr>
                <a:schemeClr val="bg1"/>
              </a:buClr>
              <a:buSzPct val="65000"/>
              <a:buFont typeface="Arial" panose="020B0604020202020204" pitchFamily="34" charset="0"/>
              <a:buChar char="►"/>
            </a:pPr>
            <a:r>
              <a:rPr lang="en-US"/>
              <a:t>Third level</a:t>
            </a:r>
          </a:p>
          <a:p>
            <a:pPr marL="228600" lvl="3" indent="-228600" algn="l" defTabSz="457200" rtl="0" eaLnBrk="1" latinLnBrk="0" hangingPunct="1">
              <a:spcBef>
                <a:spcPts val="1000"/>
              </a:spcBef>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spcBef>
                <a:spcPts val="1000"/>
              </a:spcBef>
              <a:buClr>
                <a:schemeClr val="bg1"/>
              </a:buClr>
              <a:buSzPct val="65000"/>
              <a:buFont typeface="Arial" panose="020B0604020202020204" pitchFamily="34" charset="0"/>
              <a:buChar char="►"/>
            </a:pPr>
            <a:r>
              <a:rPr lang="en-US"/>
              <a:t>Fifth level</a:t>
            </a:r>
            <a:endParaRPr lang="en-US" dirty="0"/>
          </a:p>
        </p:txBody>
      </p:sp>
      <p:sp>
        <p:nvSpPr>
          <p:cNvPr id="8" name="Content Placeholder 2"/>
          <p:cNvSpPr>
            <a:spLocks noGrp="1"/>
          </p:cNvSpPr>
          <p:nvPr>
            <p:ph idx="12"/>
          </p:nvPr>
        </p:nvSpPr>
        <p:spPr>
          <a:xfrm>
            <a:off x="0" y="3535679"/>
            <a:ext cx="12192000" cy="2446021"/>
          </a:xfrm>
          <a:solidFill>
            <a:schemeClr val="accent2">
              <a:alpha val="40000"/>
            </a:schemeClr>
          </a:solidFill>
        </p:spPr>
        <p:txBody>
          <a:bodyPr lIns="347472" tIns="91440" rIns="320040" bIns="91440"/>
          <a:lstStyle>
            <a:lvl1pPr marL="228600" indent="-228600">
              <a:defRPr lang="en-US" sz="2000" b="0" kern="1200" baseline="0" dirty="0">
                <a:solidFill>
                  <a:srgbClr val="000000"/>
                </a:solidFill>
                <a:latin typeface="+mn-lt"/>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spcBef>
                <a:spcPts val="1000"/>
              </a:spcBef>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spcBef>
                <a:spcPts val="1000"/>
              </a:spcBef>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spcBef>
                <a:spcPts val="1000"/>
              </a:spcBef>
              <a:buClr>
                <a:schemeClr val="bg1"/>
              </a:buClr>
              <a:buSzPct val="65000"/>
              <a:buFont typeface="Arial" panose="020B0604020202020204" pitchFamily="34" charset="0"/>
              <a:buChar char="►"/>
            </a:pPr>
            <a:r>
              <a:rPr lang="en-US"/>
              <a:t>Third level</a:t>
            </a:r>
          </a:p>
          <a:p>
            <a:pPr marL="228600" lvl="3" indent="-228600" algn="l" defTabSz="457200" rtl="0" eaLnBrk="1" latinLnBrk="0" hangingPunct="1">
              <a:spcBef>
                <a:spcPts val="1000"/>
              </a:spcBef>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spcBef>
                <a:spcPts val="1000"/>
              </a:spcBef>
              <a:buClr>
                <a:schemeClr val="bg1"/>
              </a:buClr>
              <a:buSzPct val="65000"/>
              <a:buFont typeface="Arial" panose="020B0604020202020204" pitchFamily="34" charset="0"/>
              <a:buChar char="►"/>
            </a:pPr>
            <a:r>
              <a:rPr lang="en-US"/>
              <a:t>Fifth level</a:t>
            </a:r>
            <a:endParaRPr lang="en-US" dirty="0"/>
          </a:p>
        </p:txBody>
      </p:sp>
      <p:sp>
        <p:nvSpPr>
          <p:cNvPr id="9" name="Footer Placeholder 4">
            <a:extLst>
              <a:ext uri="{FF2B5EF4-FFF2-40B4-BE49-F238E27FC236}">
                <a16:creationId xmlns:a16="http://schemas.microsoft.com/office/drawing/2014/main" id="{9D7E9841-CB7B-534B-99A8-9DCBD724C62C}"/>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10" name="Slide Number Placeholder 5">
            <a:extLst>
              <a:ext uri="{FF2B5EF4-FFF2-40B4-BE49-F238E27FC236}">
                <a16:creationId xmlns:a16="http://schemas.microsoft.com/office/drawing/2014/main" id="{13838E84-24B3-C547-AF48-162A52C8B80D}"/>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14" name="Date Placeholder 3">
            <a:extLst>
              <a:ext uri="{FF2B5EF4-FFF2-40B4-BE49-F238E27FC236}">
                <a16:creationId xmlns:a16="http://schemas.microsoft.com/office/drawing/2014/main" id="{350A2F17-8DD2-9845-AF34-A24A0AFDA811}"/>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FEEC31DB-C0BD-F34A-9B7B-B7ED309864AB}"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245809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Over Tex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bIns="91440"/>
          <a:lstStyle>
            <a:lvl1pPr>
              <a:defRPr/>
            </a:lvl1pPr>
          </a:lstStyle>
          <a:p>
            <a:r>
              <a:rPr lang="en-US" dirty="0"/>
              <a:t>Click to Edit</a:t>
            </a:r>
          </a:p>
        </p:txBody>
      </p:sp>
      <p:sp>
        <p:nvSpPr>
          <p:cNvPr id="11" name="Picture Placeholder 10"/>
          <p:cNvSpPr>
            <a:spLocks noGrp="1"/>
          </p:cNvSpPr>
          <p:nvPr>
            <p:ph type="pic" sz="quarter" idx="11" hasCustomPrompt="1"/>
          </p:nvPr>
        </p:nvSpPr>
        <p:spPr>
          <a:xfrm>
            <a:off x="0" y="3669918"/>
            <a:ext cx="12192000" cy="3188082"/>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Lucida Grande"/>
              <a:buNone/>
              <a:tabLst/>
              <a:defRPr sz="2000">
                <a:solidFill>
                  <a:schemeClr val="tx1">
                    <a:lumMod val="20000"/>
                    <a:lumOff val="80000"/>
                  </a:schemeClr>
                </a:solidFill>
              </a:defRPr>
            </a:lvl1pPr>
          </a:lstStyle>
          <a:p>
            <a:r>
              <a:rPr lang="en-US" dirty="0"/>
              <a:t>Click to add picture</a:t>
            </a:r>
          </a:p>
        </p:txBody>
      </p:sp>
      <p:sp>
        <p:nvSpPr>
          <p:cNvPr id="7" name="Content Placeholder 2"/>
          <p:cNvSpPr>
            <a:spLocks noGrp="1"/>
          </p:cNvSpPr>
          <p:nvPr>
            <p:ph idx="12"/>
          </p:nvPr>
        </p:nvSpPr>
        <p:spPr>
          <a:xfrm>
            <a:off x="355600" y="1066800"/>
            <a:ext cx="11493500" cy="23622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a:extLst>
              <a:ext uri="{FF2B5EF4-FFF2-40B4-BE49-F238E27FC236}">
                <a16:creationId xmlns:a16="http://schemas.microsoft.com/office/drawing/2014/main" id="{0E76963E-9818-7E46-BEF6-950814DEA4A5}"/>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9" name="Slide Number Placeholder 5">
            <a:extLst>
              <a:ext uri="{FF2B5EF4-FFF2-40B4-BE49-F238E27FC236}">
                <a16:creationId xmlns:a16="http://schemas.microsoft.com/office/drawing/2014/main" id="{7465F99B-3CBB-8E44-AC3B-125C0051B0C1}"/>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10" name="Date Placeholder 3">
            <a:extLst>
              <a:ext uri="{FF2B5EF4-FFF2-40B4-BE49-F238E27FC236}">
                <a16:creationId xmlns:a16="http://schemas.microsoft.com/office/drawing/2014/main" id="{B1DDCE96-00C2-7D44-BD19-B87AA5E2DDDE}"/>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D1A51A84-3D49-924D-B17B-FF70BC1026C1}"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293735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Text Over Picture">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0" y="0"/>
            <a:ext cx="12192000" cy="6858000"/>
          </a:xfrm>
          <a:prstGeom prst="rect">
            <a:avLst/>
          </a:prstGeom>
          <a:solidFill>
            <a:schemeClr val="bg2"/>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Lucida Grande"/>
              <a:buNone/>
              <a:tabLst/>
              <a:defRPr sz="2000">
                <a:solidFill>
                  <a:schemeClr val="tx1">
                    <a:lumMod val="20000"/>
                    <a:lumOff val="80000"/>
                  </a:schemeClr>
                </a:solidFill>
              </a:defRPr>
            </a:lvl1pPr>
          </a:lstStyle>
          <a:p>
            <a:r>
              <a:rPr lang="en-US" dirty="0"/>
              <a:t>Click to add picture</a:t>
            </a:r>
          </a:p>
        </p:txBody>
      </p:sp>
      <p:sp>
        <p:nvSpPr>
          <p:cNvPr id="2" name="Rectangle 1">
            <a:extLst>
              <a:ext uri="{FF2B5EF4-FFF2-40B4-BE49-F238E27FC236}">
                <a16:creationId xmlns:a16="http://schemas.microsoft.com/office/drawing/2014/main" id="{6F054765-79F3-BD4C-8B31-6F350DF7D843}"/>
              </a:ext>
            </a:extLst>
          </p:cNvPr>
          <p:cNvSpPr/>
          <p:nvPr userDrawn="1"/>
        </p:nvSpPr>
        <p:spPr>
          <a:xfrm>
            <a:off x="0" y="0"/>
            <a:ext cx="6269038" cy="6858000"/>
          </a:xfrm>
          <a:prstGeom prst="rect">
            <a:avLst/>
          </a:prstGeom>
          <a:gradFill flip="none" rotWithShape="1">
            <a:gsLst>
              <a:gs pos="14000">
                <a:schemeClr val="bg2">
                  <a:lumMod val="75000"/>
                  <a:alpha val="0"/>
                </a:schemeClr>
              </a:gs>
              <a:gs pos="99000">
                <a:schemeClr val="bg2">
                  <a:lumMod val="75000"/>
                </a:schemeClr>
              </a:gs>
            </a:gsLst>
            <a:lin ang="108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p:cNvSpPr>
            <a:spLocks noGrp="1"/>
          </p:cNvSpPr>
          <p:nvPr>
            <p:ph type="title" hasCustomPrompt="1"/>
          </p:nvPr>
        </p:nvSpPr>
        <p:spPr/>
        <p:txBody>
          <a:bodyPr bIns="91440"/>
          <a:lstStyle>
            <a:lvl1pPr>
              <a:defRPr>
                <a:solidFill>
                  <a:schemeClr val="bg1"/>
                </a:solidFill>
              </a:defRPr>
            </a:lvl1pPr>
          </a:lstStyle>
          <a:p>
            <a:r>
              <a:rPr lang="en-US" dirty="0"/>
              <a:t>Click to Edit</a:t>
            </a:r>
          </a:p>
        </p:txBody>
      </p:sp>
      <p:sp>
        <p:nvSpPr>
          <p:cNvPr id="7" name="Content Placeholder 2"/>
          <p:cNvSpPr>
            <a:spLocks noGrp="1"/>
          </p:cNvSpPr>
          <p:nvPr>
            <p:ph idx="12"/>
          </p:nvPr>
        </p:nvSpPr>
        <p:spPr>
          <a:xfrm>
            <a:off x="355600" y="1066800"/>
            <a:ext cx="5557838" cy="4914900"/>
          </a:xfrm>
        </p:spPr>
        <p:txBody>
          <a:bodyPr lIns="0" tIns="0" rIns="0" bIns="0"/>
          <a:lstStyle>
            <a:lvl1pPr>
              <a:buClr>
                <a:schemeClr val="bg1"/>
              </a:buClr>
              <a:defRPr>
                <a:solidFill>
                  <a:schemeClr val="bg1"/>
                </a:solidFill>
              </a:defRPr>
            </a:lvl1pPr>
            <a:lvl2pPr marL="457200" indent="-228600" algn="l" defTabSz="457200" rtl="0" eaLnBrk="1" latinLnBrk="0" hangingPunct="1">
              <a:spcBef>
                <a:spcPct val="20000"/>
              </a:spcBef>
              <a:buClr>
                <a:schemeClr val="bg1"/>
              </a:buClr>
              <a:buFont typeface="Wingdings" charset="2"/>
              <a:buChar char="§"/>
              <a:defRPr>
                <a:solidFill>
                  <a:schemeClr val="bg1"/>
                </a:solidFill>
              </a:defRPr>
            </a:lvl2pPr>
            <a:lvl3pPr marL="6858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3pPr>
            <a:lvl4pPr marL="9144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4pPr>
            <a:lvl5pPr marL="11430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DF640E59-837A-434C-B9C3-E7075581B0C9}"/>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10918098" y="293715"/>
            <a:ext cx="994800" cy="398355"/>
          </a:xfrm>
          <a:prstGeom prst="rect">
            <a:avLst/>
          </a:prstGeom>
          <a:noFill/>
          <a:ln>
            <a:noFill/>
          </a:ln>
        </p:spPr>
      </p:pic>
      <p:sp>
        <p:nvSpPr>
          <p:cNvPr id="10" name="Footer Placeholder 4">
            <a:extLst>
              <a:ext uri="{FF2B5EF4-FFF2-40B4-BE49-F238E27FC236}">
                <a16:creationId xmlns:a16="http://schemas.microsoft.com/office/drawing/2014/main" id="{845A3C2F-4392-DC4D-993D-A7C919FE0843}"/>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bg1"/>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13" name="Slide Number Placeholder 5">
            <a:extLst>
              <a:ext uri="{FF2B5EF4-FFF2-40B4-BE49-F238E27FC236}">
                <a16:creationId xmlns:a16="http://schemas.microsoft.com/office/drawing/2014/main" id="{2637261D-86EA-AC49-A36A-F8D17E90730E}"/>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chemeClr val="bg1"/>
                </a:solidFill>
                <a:effectLst/>
                <a:uLnTx/>
                <a:uFillTx/>
                <a:latin typeface="+mn-lt"/>
                <a:ea typeface="+mn-ea"/>
                <a:cs typeface="+mn-cs"/>
              </a:defRPr>
            </a:lvl1pPr>
          </a:lstStyle>
          <a:p>
            <a:pPr>
              <a:defRPr/>
            </a:pPr>
            <a:fld id="{A9CE67A1-BA7F-A74E-B5D7-615746DEEC2B}" type="slidenum">
              <a:rPr lang="en-US" b="0" smtClean="0"/>
              <a:pPr>
                <a:defRPr/>
              </a:pPr>
              <a:t>‹#›</a:t>
            </a:fld>
            <a:r>
              <a:rPr lang="en-US" b="0"/>
              <a:t> </a:t>
            </a:r>
            <a:r>
              <a:rPr lang="en-US" sz="1600" b="0" i="1" normalizeH="1" baseline="-11000"/>
              <a:t>//</a:t>
            </a:r>
            <a:endParaRPr lang="en-US" sz="1600" b="0" baseline="-11000" dirty="0"/>
          </a:p>
        </p:txBody>
      </p:sp>
      <p:sp>
        <p:nvSpPr>
          <p:cNvPr id="14" name="Date Placeholder 3">
            <a:extLst>
              <a:ext uri="{FF2B5EF4-FFF2-40B4-BE49-F238E27FC236}">
                <a16:creationId xmlns:a16="http://schemas.microsoft.com/office/drawing/2014/main" id="{73063046-93D1-9647-AE45-36C62131C979}"/>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chemeClr val="bg1"/>
                </a:solidFill>
                <a:latin typeface="+mn-lt"/>
                <a:ea typeface="+mn-ea"/>
                <a:cs typeface="+mn-cs"/>
              </a:defRPr>
            </a:lvl1pPr>
          </a:lstStyle>
          <a:p>
            <a:fld id="{6DDD6CC3-1383-ED41-BB94-FF1E196D0EC1}" type="datetime3">
              <a:rPr lang="en-US" i="0" smtClean="0">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306982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42900" y="0"/>
            <a:ext cx="10206154" cy="838200"/>
          </a:xfrm>
        </p:spPr>
        <p:txBody>
          <a:bodyPr/>
          <a:lstStyle>
            <a:lvl1pPr>
              <a:defRPr/>
            </a:lvl1pPr>
          </a:lstStyle>
          <a:p>
            <a:r>
              <a:rPr lang="en-US" dirty="0"/>
              <a:t>Click to Edit</a:t>
            </a:r>
          </a:p>
        </p:txBody>
      </p:sp>
      <p:sp>
        <p:nvSpPr>
          <p:cNvPr id="5" name="Content Placeholder 2"/>
          <p:cNvSpPr>
            <a:spLocks noGrp="1"/>
          </p:cNvSpPr>
          <p:nvPr>
            <p:ph idx="1"/>
          </p:nvPr>
        </p:nvSpPr>
        <p:spPr>
          <a:xfrm>
            <a:off x="355600" y="1066800"/>
            <a:ext cx="11493500" cy="4914900"/>
          </a:xfrm>
        </p:spPr>
        <p:txBody>
          <a:bodyPr lIns="0" tIns="0" rIns="0" bIns="0" anchor="ctr" anchorCtr="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Lucida Grande"/>
              <a:buChar char="►"/>
            </a:pPr>
            <a:endParaRPr lang="en-US" sz="2000" dirty="0">
              <a:solidFill>
                <a:srgbClr val="000000"/>
              </a:solidFill>
            </a:endParaRPr>
          </a:p>
        </p:txBody>
      </p:sp>
      <p:sp>
        <p:nvSpPr>
          <p:cNvPr id="8" name="Footer Placeholder 4">
            <a:extLst>
              <a:ext uri="{FF2B5EF4-FFF2-40B4-BE49-F238E27FC236}">
                <a16:creationId xmlns:a16="http://schemas.microsoft.com/office/drawing/2014/main" id="{B4AF31AF-A1F6-494A-8F0D-2784F1FBF54D}"/>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9" name="Slide Number Placeholder 5">
            <a:extLst>
              <a:ext uri="{FF2B5EF4-FFF2-40B4-BE49-F238E27FC236}">
                <a16:creationId xmlns:a16="http://schemas.microsoft.com/office/drawing/2014/main" id="{84EC1951-7E24-854C-9FD1-27849969BE25}"/>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10" name="Date Placeholder 3">
            <a:extLst>
              <a:ext uri="{FF2B5EF4-FFF2-40B4-BE49-F238E27FC236}">
                <a16:creationId xmlns:a16="http://schemas.microsoft.com/office/drawing/2014/main" id="{9F243A24-0D0A-3645-9FEC-7805FA6EE870}"/>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39607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4 BG">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42900" y="0"/>
            <a:ext cx="10206154" cy="838200"/>
          </a:xfrm>
        </p:spPr>
        <p:txBody>
          <a:bodyPr/>
          <a:lstStyle>
            <a:lvl1pPr>
              <a:defRPr/>
            </a:lvl1pPr>
          </a:lstStyle>
          <a:p>
            <a:r>
              <a:rPr lang="en-US" dirty="0"/>
              <a:t>Click to Edit</a:t>
            </a:r>
          </a:p>
        </p:txBody>
      </p:sp>
      <p:sp>
        <p:nvSpPr>
          <p:cNvPr id="5" name="Content Placeholder 2"/>
          <p:cNvSpPr>
            <a:spLocks noGrp="1"/>
          </p:cNvSpPr>
          <p:nvPr>
            <p:ph idx="1"/>
          </p:nvPr>
        </p:nvSpPr>
        <p:spPr>
          <a:xfrm>
            <a:off x="355600" y="1066800"/>
            <a:ext cx="11493500" cy="4914900"/>
          </a:xfrm>
        </p:spPr>
        <p:txBody>
          <a:bodyPr lIns="0" tIns="0" rIns="0" bIns="0" anchor="ctr" anchorCtr="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Lucida Grande"/>
              <a:buChar char="►"/>
            </a:pPr>
            <a:endParaRPr lang="en-US" sz="2000" dirty="0">
              <a:solidFill>
                <a:srgbClr val="000000"/>
              </a:solidFill>
            </a:endParaRPr>
          </a:p>
        </p:txBody>
      </p:sp>
      <p:sp>
        <p:nvSpPr>
          <p:cNvPr id="8" name="Footer Placeholder 4">
            <a:extLst>
              <a:ext uri="{FF2B5EF4-FFF2-40B4-BE49-F238E27FC236}">
                <a16:creationId xmlns:a16="http://schemas.microsoft.com/office/drawing/2014/main" id="{794CC9D2-6AD2-9C4D-AE2C-A92E448986AC}"/>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9" name="Slide Number Placeholder 5">
            <a:extLst>
              <a:ext uri="{FF2B5EF4-FFF2-40B4-BE49-F238E27FC236}">
                <a16:creationId xmlns:a16="http://schemas.microsoft.com/office/drawing/2014/main" id="{EFCB6541-3507-2F4F-8FC2-3E73A6A90846}"/>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10" name="Date Placeholder 3">
            <a:extLst>
              <a:ext uri="{FF2B5EF4-FFF2-40B4-BE49-F238E27FC236}">
                <a16:creationId xmlns:a16="http://schemas.microsoft.com/office/drawing/2014/main" id="{20608593-CA56-3342-9B05-B56AFAE3B51C}"/>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0FC77247-C9AD-8748-850F-21D9734FE597}"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146774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p:ph type="body" sz="quarter" idx="12" hasCustomPrompt="1"/>
          </p:nvPr>
        </p:nvSpPr>
        <p:spPr>
          <a:xfrm>
            <a:off x="332988" y="838200"/>
            <a:ext cx="5938780" cy="3648456"/>
          </a:xfrm>
          <a:prstGeom prst="rect">
            <a:avLst/>
          </a:prstGeom>
        </p:spPr>
        <p:txBody>
          <a:bodyPr lIns="0" tIns="0" rIns="0" bIns="0" anchor="b">
            <a:normAutofit/>
          </a:bodyPr>
          <a:lstStyle>
            <a:lvl1pPr marL="0" indent="0">
              <a:buNone/>
              <a:defRPr lang="en-US" sz="5400" b="0" i="0" kern="1200" baseline="0" dirty="0">
                <a:solidFill>
                  <a:schemeClr val="bg1"/>
                </a:solidFill>
                <a:latin typeface="+mj-lt"/>
                <a:ea typeface="+mj-ea"/>
                <a:cs typeface="+mj-cs"/>
              </a:defRPr>
            </a:lvl1pPr>
          </a:lstStyle>
          <a:p>
            <a:pPr marL="0" lvl="0" indent="0" algn="l" defTabSz="457200" rtl="0" eaLnBrk="1" latinLnBrk="0" hangingPunct="1">
              <a:spcBef>
                <a:spcPts val="1000"/>
              </a:spcBef>
              <a:buClr>
                <a:schemeClr val="bg2"/>
              </a:buClr>
              <a:buSzPct val="75000"/>
              <a:buFont typeface="Lucida Grande"/>
              <a:buNone/>
            </a:pPr>
            <a:r>
              <a:rPr lang="en-US" dirty="0"/>
              <a:t>Click to Edit</a:t>
            </a:r>
          </a:p>
        </p:txBody>
      </p:sp>
      <p:sp>
        <p:nvSpPr>
          <p:cNvPr id="12" name="Text Placeholder 2"/>
          <p:cNvSpPr>
            <a:spLocks noGrp="1"/>
          </p:cNvSpPr>
          <p:nvPr>
            <p:ph type="body" idx="1"/>
          </p:nvPr>
        </p:nvSpPr>
        <p:spPr>
          <a:xfrm>
            <a:off x="342900" y="4584192"/>
            <a:ext cx="5938780" cy="1399032"/>
          </a:xfrm>
        </p:spPr>
        <p:txBody>
          <a:bodyPr tIns="0" anchor="t">
            <a:normAutofit/>
          </a:bodyPr>
          <a:lstStyle>
            <a:lvl1pPr marL="0" indent="0">
              <a:buNone/>
              <a:defRPr lang="en-US" sz="1800" b="0" i="0" kern="1200" cap="none" baseline="0" dirty="0">
                <a:solidFill>
                  <a:schemeClr val="accent1">
                    <a:lumMod val="20000"/>
                    <a:lumOff val="80000"/>
                  </a:schemeClr>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457200" rtl="0" eaLnBrk="1" latinLnBrk="0" hangingPunct="1">
              <a:spcBef>
                <a:spcPct val="20000"/>
              </a:spcBef>
              <a:buClr>
                <a:schemeClr val="bg2"/>
              </a:buClr>
              <a:buSzPct val="65000"/>
              <a:buFont typeface="Lucida Grande"/>
              <a:buNone/>
            </a:pPr>
            <a:r>
              <a:rPr lang="en-US"/>
              <a:t>Click to edit Master text styles</a:t>
            </a:r>
          </a:p>
        </p:txBody>
      </p:sp>
      <p:pic>
        <p:nvPicPr>
          <p:cNvPr id="13" name="Picture 12">
            <a:extLst>
              <a:ext uri="{FF2B5EF4-FFF2-40B4-BE49-F238E27FC236}">
                <a16:creationId xmlns:a16="http://schemas.microsoft.com/office/drawing/2014/main" id="{6714E13B-7900-AA45-845F-8F029EBB20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19678" y="293715"/>
            <a:ext cx="991639" cy="398355"/>
          </a:xfrm>
          <a:prstGeom prst="rect">
            <a:avLst/>
          </a:prstGeom>
          <a:noFill/>
          <a:ln>
            <a:noFill/>
          </a:ln>
        </p:spPr>
      </p:pic>
      <p:sp>
        <p:nvSpPr>
          <p:cNvPr id="8" name="Footer Placeholder 4">
            <a:extLst>
              <a:ext uri="{FF2B5EF4-FFF2-40B4-BE49-F238E27FC236}">
                <a16:creationId xmlns:a16="http://schemas.microsoft.com/office/drawing/2014/main" id="{791DABFA-C7A6-FC4E-B659-3A030DDE6CB5}"/>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bg1"/>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9" name="Slide Number Placeholder 5">
            <a:extLst>
              <a:ext uri="{FF2B5EF4-FFF2-40B4-BE49-F238E27FC236}">
                <a16:creationId xmlns:a16="http://schemas.microsoft.com/office/drawing/2014/main" id="{2E28BB35-8E77-B24E-8BB3-DA0B3EA5E9E3}"/>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chemeClr val="bg1"/>
                </a:solidFill>
                <a:effectLst/>
                <a:uLnTx/>
                <a:uFillTx/>
                <a:latin typeface="+mn-lt"/>
                <a:ea typeface="+mn-ea"/>
                <a:cs typeface="+mn-cs"/>
              </a:defRPr>
            </a:lvl1pPr>
          </a:lstStyle>
          <a:p>
            <a:pPr>
              <a:defRPr/>
            </a:pPr>
            <a:fld id="{A9CE67A1-BA7F-A74E-B5D7-615746DEEC2B}" type="slidenum">
              <a:rPr lang="en-US" b="0" smtClean="0"/>
              <a:pPr>
                <a:defRPr/>
              </a:pPr>
              <a:t>‹#›</a:t>
            </a:fld>
            <a:r>
              <a:rPr lang="en-US" b="0"/>
              <a:t> </a:t>
            </a:r>
            <a:r>
              <a:rPr lang="en-US" sz="1600" b="0" i="1" normalizeH="1" baseline="-11000"/>
              <a:t>//</a:t>
            </a:r>
            <a:endParaRPr lang="en-US" sz="1600" b="0" baseline="-11000" dirty="0"/>
          </a:p>
        </p:txBody>
      </p:sp>
      <p:sp>
        <p:nvSpPr>
          <p:cNvPr id="11" name="Date Placeholder 3">
            <a:extLst>
              <a:ext uri="{FF2B5EF4-FFF2-40B4-BE49-F238E27FC236}">
                <a16:creationId xmlns:a16="http://schemas.microsoft.com/office/drawing/2014/main" id="{2E06C8B9-2FA5-9D4F-A475-44EA157B79BC}"/>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chemeClr val="bg1"/>
                </a:solidFill>
                <a:latin typeface="+mn-lt"/>
                <a:ea typeface="+mn-ea"/>
                <a:cs typeface="+mn-cs"/>
              </a:defRPr>
            </a:lvl1pPr>
          </a:lstStyle>
          <a:p>
            <a:fld id="{1AB6B931-AA93-904E-886D-FB3524D9116D}" type="datetime3">
              <a:rPr lang="en-US" i="0" smtClean="0">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401708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lvl1pPr>
              <a:defRPr/>
            </a:lvl1pPr>
          </a:lstStyle>
          <a:p>
            <a:r>
              <a:rPr lang="en-US" dirty="0"/>
              <a:t>Click to Edit</a:t>
            </a:r>
          </a:p>
        </p:txBody>
      </p:sp>
      <p:sp>
        <p:nvSpPr>
          <p:cNvPr id="7" name="Content Placeholder 2"/>
          <p:cNvSpPr>
            <a:spLocks noGrp="1"/>
          </p:cNvSpPr>
          <p:nvPr>
            <p:ph idx="1"/>
          </p:nvPr>
        </p:nvSpPr>
        <p:spPr>
          <a:xfrm>
            <a:off x="355601" y="1066800"/>
            <a:ext cx="5558367"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0"/>
          </p:nvPr>
        </p:nvSpPr>
        <p:spPr>
          <a:xfrm>
            <a:off x="6269567" y="1066800"/>
            <a:ext cx="5558367" cy="4929447"/>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9102E25B-9495-E746-87BD-2882D0AE3EEB}"/>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4">
            <a:extLst>
              <a:ext uri="{FF2B5EF4-FFF2-40B4-BE49-F238E27FC236}">
                <a16:creationId xmlns:a16="http://schemas.microsoft.com/office/drawing/2014/main" id="{3AB27229-C21B-3B41-A68B-393301622845}"/>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11" name="Slide Number Placeholder 5">
            <a:extLst>
              <a:ext uri="{FF2B5EF4-FFF2-40B4-BE49-F238E27FC236}">
                <a16:creationId xmlns:a16="http://schemas.microsoft.com/office/drawing/2014/main" id="{0BF784B2-6FEA-6E4B-A894-742733DE66A5}"/>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15" name="Date Placeholder 3">
            <a:extLst>
              <a:ext uri="{FF2B5EF4-FFF2-40B4-BE49-F238E27FC236}">
                <a16:creationId xmlns:a16="http://schemas.microsoft.com/office/drawing/2014/main" id="{84CBCDC0-8EDF-4141-A4F7-5207DE44A75D}"/>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131D439E-4095-9843-A997-35356D089F9E}"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228009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Messaging">
    <p:spTree>
      <p:nvGrpSpPr>
        <p:cNvPr id="1" name=""/>
        <p:cNvGrpSpPr/>
        <p:nvPr/>
      </p:nvGrpSpPr>
      <p:grpSpPr>
        <a:xfrm>
          <a:off x="0" y="0"/>
          <a:ext cx="0" cy="0"/>
          <a:chOff x="0" y="0"/>
          <a:chExt cx="0" cy="0"/>
        </a:xfrm>
      </p:grpSpPr>
      <p:sp>
        <p:nvSpPr>
          <p:cNvPr id="7" name="Content Placeholder 2"/>
          <p:cNvSpPr>
            <a:spLocks noGrp="1"/>
          </p:cNvSpPr>
          <p:nvPr>
            <p:ph idx="1"/>
          </p:nvPr>
        </p:nvSpPr>
        <p:spPr>
          <a:xfrm>
            <a:off x="355601" y="314982"/>
            <a:ext cx="7863839" cy="4693898"/>
          </a:xfrm>
        </p:spPr>
        <p:txBody>
          <a:bodyPr lIns="0" tIns="0" rIns="0" bIns="0" anchor="b">
            <a:normAutofit/>
          </a:bodyPr>
          <a:lstStyle>
            <a:lvl1pPr marL="0" indent="0">
              <a:buNone/>
              <a:defRPr sz="4800">
                <a:solidFill>
                  <a:schemeClr val="tx2"/>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cxnSp>
        <p:nvCxnSpPr>
          <p:cNvPr id="10" name="Straight Connector 9">
            <a:extLst>
              <a:ext uri="{FF2B5EF4-FFF2-40B4-BE49-F238E27FC236}">
                <a16:creationId xmlns:a16="http://schemas.microsoft.com/office/drawing/2014/main" id="{9102E25B-9495-E746-87BD-2882D0AE3EEB}"/>
              </a:ext>
            </a:extLst>
          </p:cNvPr>
          <p:cNvCxnSpPr>
            <a:cxnSpLocks/>
          </p:cNvCxnSpPr>
          <p:nvPr userDrawn="1"/>
        </p:nvCxnSpPr>
        <p:spPr>
          <a:xfrm flipH="1">
            <a:off x="355600" y="5179060"/>
            <a:ext cx="7863840" cy="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4">
            <a:extLst>
              <a:ext uri="{FF2B5EF4-FFF2-40B4-BE49-F238E27FC236}">
                <a16:creationId xmlns:a16="http://schemas.microsoft.com/office/drawing/2014/main" id="{9A0807BB-820F-0C45-AF41-9784F741D192}"/>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12" name="Slide Number Placeholder 5">
            <a:extLst>
              <a:ext uri="{FF2B5EF4-FFF2-40B4-BE49-F238E27FC236}">
                <a16:creationId xmlns:a16="http://schemas.microsoft.com/office/drawing/2014/main" id="{6A1ABE68-5A33-DE43-A33B-C7EE56F6C446}"/>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13" name="Date Placeholder 3">
            <a:extLst>
              <a:ext uri="{FF2B5EF4-FFF2-40B4-BE49-F238E27FC236}">
                <a16:creationId xmlns:a16="http://schemas.microsoft.com/office/drawing/2014/main" id="{8660C87B-0319-2D46-BE6E-0233924059A4}"/>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FDC91E97-B6BD-EC4D-9B09-F921AA52C2D8}"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204798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p:ph type="title" hasCustomPrompt="1"/>
          </p:nvPr>
        </p:nvSpPr>
        <p:spPr>
          <a:xfrm>
            <a:off x="342900" y="-5928"/>
            <a:ext cx="10287000" cy="844128"/>
          </a:xfrm>
        </p:spPr>
        <p:txBody>
          <a:bodyPr/>
          <a:lstStyle>
            <a:lvl1pPr>
              <a:defRPr>
                <a:solidFill>
                  <a:schemeClr val="accent2"/>
                </a:solidFill>
              </a:defRPr>
            </a:lvl1pPr>
          </a:lstStyle>
          <a:p>
            <a:r>
              <a:rPr lang="en-US" dirty="0"/>
              <a:t>Click to Edit</a:t>
            </a:r>
          </a:p>
        </p:txBody>
      </p:sp>
      <p:sp>
        <p:nvSpPr>
          <p:cNvPr id="6" name="Footer Placeholder 4">
            <a:extLst>
              <a:ext uri="{FF2B5EF4-FFF2-40B4-BE49-F238E27FC236}">
                <a16:creationId xmlns:a16="http://schemas.microsoft.com/office/drawing/2014/main" id="{DDFCE576-600F-7B41-B959-AA8F9D705C22}"/>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10" name="Slide Number Placeholder 5">
            <a:extLst>
              <a:ext uri="{FF2B5EF4-FFF2-40B4-BE49-F238E27FC236}">
                <a16:creationId xmlns:a16="http://schemas.microsoft.com/office/drawing/2014/main" id="{FF5EED9D-655A-9B4E-9055-D4AC72AA1AE0}"/>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11" name="Date Placeholder 3">
            <a:extLst>
              <a:ext uri="{FF2B5EF4-FFF2-40B4-BE49-F238E27FC236}">
                <a16:creationId xmlns:a16="http://schemas.microsoft.com/office/drawing/2014/main" id="{2AABD4C9-CB59-5144-BBD0-506D78EC9583}"/>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A29A9A39-AA64-E744-875E-25EC139E0061}"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253692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A1051578-9163-4E43-9226-E1700633C986}"/>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8" name="Slide Number Placeholder 5">
            <a:extLst>
              <a:ext uri="{FF2B5EF4-FFF2-40B4-BE49-F238E27FC236}">
                <a16:creationId xmlns:a16="http://schemas.microsoft.com/office/drawing/2014/main" id="{530D876F-0380-C943-9C65-1F81C52BB0D0}"/>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9" name="Date Placeholder 3">
            <a:extLst>
              <a:ext uri="{FF2B5EF4-FFF2-40B4-BE49-F238E27FC236}">
                <a16:creationId xmlns:a16="http://schemas.microsoft.com/office/drawing/2014/main" id="{AE414D1B-5F32-D240-B7A5-FE94B040B3C4}"/>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0995D465-D55D-334B-A328-CBD11026D5F5}"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388904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42900" y="0"/>
            <a:ext cx="10287000" cy="838200"/>
          </a:xfrm>
        </p:spPr>
        <p:txBody>
          <a:bodyPr/>
          <a:lstStyle>
            <a:lvl1pPr>
              <a:defRPr/>
            </a:lvl1pPr>
          </a:lstStyle>
          <a:p>
            <a:r>
              <a:rPr lang="en-US" dirty="0"/>
              <a:t>Click to Edit</a:t>
            </a:r>
          </a:p>
        </p:txBody>
      </p:sp>
      <p:sp>
        <p:nvSpPr>
          <p:cNvPr id="7" name="Content Placeholder 2"/>
          <p:cNvSpPr>
            <a:spLocks noGrp="1"/>
          </p:cNvSpPr>
          <p:nvPr>
            <p:ph idx="1"/>
          </p:nvPr>
        </p:nvSpPr>
        <p:spPr>
          <a:xfrm>
            <a:off x="6275956" y="1066800"/>
            <a:ext cx="5573144"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half" idx="2"/>
          </p:nvPr>
        </p:nvSpPr>
        <p:spPr>
          <a:xfrm>
            <a:off x="355601" y="1066800"/>
            <a:ext cx="5558367" cy="4914900"/>
          </a:xfrm>
        </p:spPr>
        <p:txBody>
          <a:bodyPr>
            <a:normAutofit/>
          </a:bodyPr>
          <a:lstStyle>
            <a:lvl1pPr marL="0" indent="0">
              <a:buNone/>
              <a:defRPr sz="2800" b="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0" name="Straight Connector 9">
            <a:extLst>
              <a:ext uri="{FF2B5EF4-FFF2-40B4-BE49-F238E27FC236}">
                <a16:creationId xmlns:a16="http://schemas.microsoft.com/office/drawing/2014/main" id="{81E9170A-B0FF-F244-9778-516ED804ED4A}"/>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4">
            <a:extLst>
              <a:ext uri="{FF2B5EF4-FFF2-40B4-BE49-F238E27FC236}">
                <a16:creationId xmlns:a16="http://schemas.microsoft.com/office/drawing/2014/main" id="{17AA0CF9-AA6C-A44E-952D-DAC2FC7055E4}"/>
              </a:ext>
            </a:extLst>
          </p:cNvPr>
          <p:cNvSpPr>
            <a:spLocks noGrp="1"/>
          </p:cNvSpPr>
          <p:nvPr>
            <p:ph type="ftr" sz="quarter" idx="3"/>
          </p:nvPr>
        </p:nvSpPr>
        <p:spPr>
          <a:xfrm>
            <a:off x="2071090" y="6455325"/>
            <a:ext cx="9778003"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11" name="Slide Number Placeholder 5">
            <a:extLst>
              <a:ext uri="{FF2B5EF4-FFF2-40B4-BE49-F238E27FC236}">
                <a16:creationId xmlns:a16="http://schemas.microsoft.com/office/drawing/2014/main" id="{41BA77A9-724C-B543-AC99-43B6ADDF0C4D}"/>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15" name="Date Placeholder 3">
            <a:extLst>
              <a:ext uri="{FF2B5EF4-FFF2-40B4-BE49-F238E27FC236}">
                <a16:creationId xmlns:a16="http://schemas.microsoft.com/office/drawing/2014/main" id="{167BC49C-1196-AB4D-B6A5-D8B0256F8799}"/>
              </a:ext>
            </a:extLst>
          </p:cNvPr>
          <p:cNvSpPr>
            <a:spLocks noGrp="1"/>
          </p:cNvSpPr>
          <p:nvPr>
            <p:ph type="dt" sz="half" idx="10"/>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912785EE-35CA-3A45-A900-81F3F53AA551}"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275068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55600" y="0"/>
            <a:ext cx="10282663" cy="830997"/>
          </a:xfrm>
          <a:prstGeom prst="rect">
            <a:avLst/>
          </a:prstGeom>
          <a:noFill/>
        </p:spPr>
        <p:txBody>
          <a:bodyPr vert="horz" wrap="square" lIns="0" tIns="182880" rIns="0" bIns="91440" rtlCol="0" anchor="t" anchorCtr="0">
            <a:spAutoFit/>
          </a:bodyPr>
          <a:lstStyle/>
          <a:p>
            <a:r>
              <a:rPr lang="en-US" dirty="0"/>
              <a:t>Click to Edit</a:t>
            </a:r>
          </a:p>
        </p:txBody>
      </p:sp>
      <p:sp>
        <p:nvSpPr>
          <p:cNvPr id="11" name="Text Placeholder 2"/>
          <p:cNvSpPr>
            <a:spLocks noGrp="1"/>
          </p:cNvSpPr>
          <p:nvPr>
            <p:ph type="body" idx="1"/>
          </p:nvPr>
        </p:nvSpPr>
        <p:spPr>
          <a:xfrm>
            <a:off x="355600" y="1066800"/>
            <a:ext cx="11493500" cy="4914900"/>
          </a:xfrm>
          <a:prstGeom prst="rect">
            <a:avLst/>
          </a:prstGeom>
        </p:spPr>
        <p:txBody>
          <a:bodyPr vert="horz" lIns="0" tIns="228600" rIns="0" bIns="0" rtlCol="0" anchor="ctr" anchorCtr="0">
            <a:normAutofit/>
          </a:bodyPr>
          <a:lstStyle/>
          <a:p>
            <a:pPr lvl="0"/>
            <a:r>
              <a:rPr lang="en-US" dirty="0"/>
              <a:t>Click to edit</a:t>
            </a:r>
          </a:p>
          <a:p>
            <a:pPr marL="457200" lvl="1" indent="-228600" algn="l" defTabSz="457200" rtl="0" eaLnBrk="1" latinLnBrk="0" hangingPunct="1">
              <a:spcBef>
                <a:spcPct val="20000"/>
              </a:spcBef>
              <a:buClr>
                <a:srgbClr val="1E4056"/>
              </a:buClr>
              <a:buFont typeface="Wingdings" charset="2"/>
              <a:buChar char="§"/>
            </a:pPr>
            <a:r>
              <a:rPr lang="en-US" dirty="0"/>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dirty="0"/>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dirty="0"/>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dirty="0"/>
              <a:t>Fifth level</a:t>
            </a:r>
          </a:p>
        </p:txBody>
      </p:sp>
      <p:pic>
        <p:nvPicPr>
          <p:cNvPr id="12" name="Picture 11"/>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10919678" y="293715"/>
            <a:ext cx="991639" cy="398355"/>
          </a:xfrm>
          <a:prstGeom prst="rect">
            <a:avLst/>
          </a:prstGeom>
          <a:noFill/>
          <a:ln>
            <a:noFill/>
          </a:ln>
        </p:spPr>
      </p:pic>
      <p:sp>
        <p:nvSpPr>
          <p:cNvPr id="20" name="Footer Placeholder 4">
            <a:extLst>
              <a:ext uri="{FF2B5EF4-FFF2-40B4-BE49-F238E27FC236}">
                <a16:creationId xmlns:a16="http://schemas.microsoft.com/office/drawing/2014/main" id="{D0260F5A-E5B1-4142-97AE-07D306D6E959}"/>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21" name="Slide Number Placeholder 5">
            <a:extLst>
              <a:ext uri="{FF2B5EF4-FFF2-40B4-BE49-F238E27FC236}">
                <a16:creationId xmlns:a16="http://schemas.microsoft.com/office/drawing/2014/main" id="{77856486-6D95-4743-8D05-4B7F62BB9C28}"/>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dirty="0">
                <a:solidFill>
                  <a:srgbClr val="555659"/>
                </a:solidFill>
              </a:rPr>
              <a:t> </a:t>
            </a:r>
            <a:r>
              <a:rPr lang="en-US" sz="1600" b="0" i="1" normalizeH="1" baseline="-11000" dirty="0">
                <a:solidFill>
                  <a:srgbClr val="3CB7E3"/>
                </a:solidFill>
              </a:rPr>
              <a:t>//</a:t>
            </a:r>
            <a:endParaRPr lang="en-US" sz="1600" b="0" baseline="-11000" dirty="0">
              <a:solidFill>
                <a:srgbClr val="3CB7E3"/>
              </a:solidFill>
            </a:endParaRPr>
          </a:p>
        </p:txBody>
      </p:sp>
      <p:sp>
        <p:nvSpPr>
          <p:cNvPr id="22" name="Date Placeholder 3">
            <a:extLst>
              <a:ext uri="{FF2B5EF4-FFF2-40B4-BE49-F238E27FC236}">
                <a16:creationId xmlns:a16="http://schemas.microsoft.com/office/drawing/2014/main" id="{203943EC-3C8D-9F42-A4DB-6742A9E19F90}"/>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13DECD51-3658-C543-BAF0-041108AAC206}"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05" r:id="rId1"/>
    <p:sldLayoutId id="2147483678" r:id="rId2"/>
    <p:sldLayoutId id="2147483709" r:id="rId3"/>
    <p:sldLayoutId id="2147483697" r:id="rId4"/>
    <p:sldLayoutId id="2147483699" r:id="rId5"/>
    <p:sldLayoutId id="2147483708" r:id="rId6"/>
    <p:sldLayoutId id="2147483677" r:id="rId7"/>
    <p:sldLayoutId id="2147483698" r:id="rId8"/>
    <p:sldLayoutId id="2147483680" r:id="rId9"/>
    <p:sldLayoutId id="2147483681" r:id="rId10"/>
    <p:sldLayoutId id="2147483700" r:id="rId11"/>
    <p:sldLayoutId id="2147483702" r:id="rId12"/>
    <p:sldLayoutId id="2147483679" r:id="rId13"/>
    <p:sldLayoutId id="2147483703" r:id="rId14"/>
    <p:sldLayoutId id="214748370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0" algn="l" defTabSz="457200" rtl="0" eaLnBrk="1" latinLnBrk="0" hangingPunct="1">
        <a:spcBef>
          <a:spcPct val="0"/>
        </a:spcBef>
        <a:buNone/>
        <a:defRPr sz="3600" b="0" kern="1200" baseline="0">
          <a:solidFill>
            <a:schemeClr val="accent2"/>
          </a:solidFill>
          <a:latin typeface="+mj-lt"/>
          <a:ea typeface="+mj-ea"/>
          <a:cs typeface="+mj-cs"/>
        </a:defRPr>
      </a:lvl1pPr>
    </p:titleStyle>
    <p:bodyStyle>
      <a:lvl1pPr marL="228600" indent="-228600" algn="l" defTabSz="457200" rtl="0" eaLnBrk="1" latinLnBrk="0" hangingPunct="1">
        <a:spcBef>
          <a:spcPts val="1000"/>
        </a:spcBef>
        <a:buClr>
          <a:schemeClr val="bg2"/>
        </a:buClr>
        <a:buSzPct val="65000"/>
        <a:buFont typeface="Arial" panose="020B0604020202020204" pitchFamily="34" charset="0"/>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Clr>
          <a:schemeClr val="bg2"/>
        </a:buClr>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Clr>
          <a:schemeClr val="bg2"/>
        </a:buClr>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Clr>
          <a:schemeClr val="bg2"/>
        </a:buClr>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Clr>
          <a:schemeClr val="bg2"/>
        </a:buClr>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68" userDrawn="1">
          <p15:clr>
            <a:srgbClr val="F26B43"/>
          </p15:clr>
        </p15:guide>
        <p15:guide id="2" pos="216" userDrawn="1">
          <p15:clr>
            <a:srgbClr val="F26B43"/>
          </p15:clr>
        </p15:guide>
        <p15:guide id="3" pos="7464" userDrawn="1">
          <p15:clr>
            <a:srgbClr val="F26B43"/>
          </p15:clr>
        </p15:guide>
        <p15:guide id="4" orient="horz" pos="528" userDrawn="1">
          <p15:clr>
            <a:srgbClr val="F26B43"/>
          </p15:clr>
        </p15:guide>
        <p15:guide id="0" pos="3949" userDrawn="1">
          <p15:clr>
            <a:srgbClr val="F26B43"/>
          </p15:clr>
        </p15:guide>
        <p15:guide id="5" pos="3725" userDrawn="1">
          <p15:clr>
            <a:srgbClr val="F26B43"/>
          </p15:clr>
        </p15:guide>
        <p15:guide id="6" orient="horz" pos="6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uk.mathworks.com/help/deeplearning/ug/pedestrian-and-bicyclist-classification-using-deep-learning.html"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E4E384-5019-BE4A-AB66-3B4D06AA0609}"/>
              </a:ext>
            </a:extLst>
          </p:cNvPr>
          <p:cNvSpPr>
            <a:spLocks noGrp="1"/>
          </p:cNvSpPr>
          <p:nvPr>
            <p:ph type="body" sz="quarter" idx="13"/>
          </p:nvPr>
        </p:nvSpPr>
        <p:spPr/>
        <p:txBody>
          <a:bodyPr/>
          <a:lstStyle/>
          <a:p>
            <a:r>
              <a:rPr lang="en-US" dirty="0"/>
              <a:t>By: Oisín Watkins</a:t>
            </a:r>
          </a:p>
        </p:txBody>
      </p:sp>
      <p:sp>
        <p:nvSpPr>
          <p:cNvPr id="2" name="Title 1">
            <a:extLst>
              <a:ext uri="{FF2B5EF4-FFF2-40B4-BE49-F238E27FC236}">
                <a16:creationId xmlns:a16="http://schemas.microsoft.com/office/drawing/2014/main" id="{E7FA5125-1ECB-754E-8383-CE0DDC0A92F7}"/>
              </a:ext>
            </a:extLst>
          </p:cNvPr>
          <p:cNvSpPr>
            <a:spLocks noGrp="1"/>
          </p:cNvSpPr>
          <p:nvPr>
            <p:ph type="title"/>
          </p:nvPr>
        </p:nvSpPr>
        <p:spPr/>
        <p:txBody>
          <a:bodyPr>
            <a:normAutofit/>
          </a:bodyPr>
          <a:lstStyle/>
          <a:p>
            <a:r>
              <a:rPr lang="en-US" sz="4800" dirty="0"/>
              <a:t>Intelligent DFT and Signal Extrapolation</a:t>
            </a:r>
          </a:p>
        </p:txBody>
      </p:sp>
      <p:sp>
        <p:nvSpPr>
          <p:cNvPr id="5" name="Footer Placeholder 4">
            <a:extLst>
              <a:ext uri="{FF2B5EF4-FFF2-40B4-BE49-F238E27FC236}">
                <a16:creationId xmlns:a16="http://schemas.microsoft.com/office/drawing/2014/main" id="{20E49F85-9BB8-CE47-9465-D71AD9FFAE4B}"/>
              </a:ext>
            </a:extLst>
          </p:cNvPr>
          <p:cNvSpPr>
            <a:spLocks noGrp="1"/>
          </p:cNvSpPr>
          <p:nvPr>
            <p:ph type="ftr" sz="quarter" idx="3"/>
          </p:nvPr>
        </p:nvSpPr>
        <p:spPr/>
        <p:txBody>
          <a:bodyPr/>
          <a:lstStyle/>
          <a:p>
            <a:pPr algn="l"/>
            <a:r>
              <a:rPr lang="en-US" i="0" dirty="0">
                <a:latin typeface="+mj-lt"/>
                <a:cs typeface="Arial Black" panose="020B0604020202020204" pitchFamily="34" charset="0"/>
              </a:rPr>
              <a:t>Analog Devices Confidential Information—Not for External Distribution. ©2020 Analog Devices, Inc. All rights reserved</a:t>
            </a:r>
            <a:r>
              <a:rPr lang="en-US" dirty="0"/>
              <a:t>.</a:t>
            </a:r>
          </a:p>
        </p:txBody>
      </p:sp>
      <p:sp>
        <p:nvSpPr>
          <p:cNvPr id="6" name="Slide Number Placeholder 5">
            <a:extLst>
              <a:ext uri="{FF2B5EF4-FFF2-40B4-BE49-F238E27FC236}">
                <a16:creationId xmlns:a16="http://schemas.microsoft.com/office/drawing/2014/main" id="{B6C68F0E-80BC-3344-9E1A-4150E225B244}"/>
              </a:ext>
            </a:extLst>
          </p:cNvPr>
          <p:cNvSpPr>
            <a:spLocks noGrp="1"/>
          </p:cNvSpPr>
          <p:nvPr>
            <p:ph type="sldNum" sz="quarter" idx="4"/>
          </p:nvPr>
        </p:nvSpPr>
        <p:spPr/>
        <p:txBody>
          <a:bodyPr/>
          <a:lstStyle/>
          <a:p>
            <a:pPr>
              <a:defRPr/>
            </a:pPr>
            <a:r>
              <a:rPr lang="en-US" b="0" dirty="0"/>
              <a:t> </a:t>
            </a:r>
            <a:r>
              <a:rPr lang="en-US" sz="1600" b="0" i="1" normalizeH="1" baseline="-11000" dirty="0"/>
              <a:t>//</a:t>
            </a:r>
            <a:endParaRPr lang="en-US" sz="1600" b="0" baseline="-11000" dirty="0"/>
          </a:p>
        </p:txBody>
      </p:sp>
      <p:sp>
        <p:nvSpPr>
          <p:cNvPr id="4" name="Date Placeholder 3">
            <a:extLst>
              <a:ext uri="{FF2B5EF4-FFF2-40B4-BE49-F238E27FC236}">
                <a16:creationId xmlns:a16="http://schemas.microsoft.com/office/drawing/2014/main" id="{7E25C30E-3510-F942-AC51-F754495BF9A8}"/>
              </a:ext>
            </a:extLst>
          </p:cNvPr>
          <p:cNvSpPr>
            <a:spLocks noGrp="1"/>
          </p:cNvSpPr>
          <p:nvPr>
            <p:ph type="dt" sz="half" idx="2"/>
          </p:nvPr>
        </p:nvSpPr>
        <p:spPr/>
        <p:txBody>
          <a:bodyPr/>
          <a:lstStyle/>
          <a:p>
            <a:fld id="{E7D789E6-1137-5244-9B74-6F7D77C1FF03}" type="datetime3">
              <a:rPr lang="en-US" i="0" smtClean="0">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134331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DBD0F-2E1E-41A2-A020-89F925360838}"/>
              </a:ext>
            </a:extLst>
          </p:cNvPr>
          <p:cNvSpPr>
            <a:spLocks noGrp="1"/>
          </p:cNvSpPr>
          <p:nvPr>
            <p:ph type="title"/>
          </p:nvPr>
        </p:nvSpPr>
        <p:spPr/>
        <p:txBody>
          <a:bodyPr/>
          <a:lstStyle/>
          <a:p>
            <a:r>
              <a:rPr lang="en-IE" dirty="0"/>
              <a:t>What’s Out There</a:t>
            </a:r>
          </a:p>
        </p:txBody>
      </p:sp>
      <p:pic>
        <p:nvPicPr>
          <p:cNvPr id="7" name="Content Placeholder 6">
            <a:extLst>
              <a:ext uri="{FF2B5EF4-FFF2-40B4-BE49-F238E27FC236}">
                <a16:creationId xmlns:a16="http://schemas.microsoft.com/office/drawing/2014/main" id="{245A1EF5-D149-40AF-8C08-CAB8838ECEDF}"/>
              </a:ext>
            </a:extLst>
          </p:cNvPr>
          <p:cNvPicPr>
            <a:picLocks noGrp="1" noChangeAspect="1"/>
          </p:cNvPicPr>
          <p:nvPr>
            <p:ph idx="1"/>
          </p:nvPr>
        </p:nvPicPr>
        <p:blipFill>
          <a:blip r:embed="rId2"/>
          <a:stretch>
            <a:fillRect/>
          </a:stretch>
        </p:blipFill>
        <p:spPr>
          <a:xfrm>
            <a:off x="249898" y="971550"/>
            <a:ext cx="3642383" cy="4914900"/>
          </a:xfrm>
          <a:prstGeom prst="rect">
            <a:avLst/>
          </a:prstGeom>
        </p:spPr>
      </p:pic>
      <p:sp>
        <p:nvSpPr>
          <p:cNvPr id="4" name="Footer Placeholder 3">
            <a:extLst>
              <a:ext uri="{FF2B5EF4-FFF2-40B4-BE49-F238E27FC236}">
                <a16:creationId xmlns:a16="http://schemas.microsoft.com/office/drawing/2014/main" id="{F3CD4548-4A63-4207-9407-60348ED09470}"/>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673A12F0-F511-4571-B07C-E40F044A6143}"/>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10</a:t>
            </a:fld>
            <a:r>
              <a:rPr lang="en-US" b="0" dirty="0">
                <a:solidFill>
                  <a:srgbClr val="555659"/>
                </a:solidFill>
              </a:rPr>
              <a:t>/16 </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B6C24ADD-13DB-41EF-8746-F0C475A96FEE}"/>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sp>
        <p:nvSpPr>
          <p:cNvPr id="8" name="Rectangle 7">
            <a:extLst>
              <a:ext uri="{FF2B5EF4-FFF2-40B4-BE49-F238E27FC236}">
                <a16:creationId xmlns:a16="http://schemas.microsoft.com/office/drawing/2014/main" id="{B8AD2E4E-5709-4B90-8C34-2A69BAA376F9}"/>
              </a:ext>
            </a:extLst>
          </p:cNvPr>
          <p:cNvSpPr/>
          <p:nvPr/>
        </p:nvSpPr>
        <p:spPr>
          <a:xfrm>
            <a:off x="3709225" y="1617245"/>
            <a:ext cx="2200275" cy="4029576"/>
          </a:xfrm>
          <a:prstGeom prst="rect">
            <a:avLst/>
          </a:prstGeom>
          <a:solidFill>
            <a:schemeClr val="bg1"/>
          </a:solidFill>
          <a:ln w="28575">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100" dirty="0">
                <a:solidFill>
                  <a:schemeClr val="tx1"/>
                </a:solidFill>
              </a:rPr>
              <a:t>This paper, written by Bruce E. Watkins et al in 1995, attempted to apply Neural Networks to solve the issue of PA non-linearities.</a:t>
            </a:r>
          </a:p>
          <a:p>
            <a:pPr algn="ctr"/>
            <a:endParaRPr lang="en-IE" sz="1100" dirty="0">
              <a:solidFill>
                <a:schemeClr val="tx1"/>
              </a:solidFill>
            </a:endParaRPr>
          </a:p>
          <a:p>
            <a:pPr algn="ctr"/>
            <a:r>
              <a:rPr lang="en-IE" sz="1100" dirty="0">
                <a:solidFill>
                  <a:schemeClr val="tx1"/>
                </a:solidFill>
              </a:rPr>
              <a:t>Essentially they developed an AI version of DPD. Although they were ultimately successful at linearizing the PA output this solution never took off.</a:t>
            </a:r>
          </a:p>
          <a:p>
            <a:pPr algn="ctr"/>
            <a:endParaRPr lang="en-IE" sz="1100" dirty="0">
              <a:solidFill>
                <a:schemeClr val="tx1"/>
              </a:solidFill>
            </a:endParaRPr>
          </a:p>
          <a:p>
            <a:pPr algn="ctr"/>
            <a:r>
              <a:rPr lang="en-IE" sz="1100" dirty="0">
                <a:solidFill>
                  <a:schemeClr val="tx1"/>
                </a:solidFill>
              </a:rPr>
              <a:t>Reasons for this could be manifold. They could include complexity, lack of transparency, difficulty in deployment, etc.</a:t>
            </a:r>
          </a:p>
        </p:txBody>
      </p:sp>
      <p:pic>
        <p:nvPicPr>
          <p:cNvPr id="9" name="Picture 8">
            <a:extLst>
              <a:ext uri="{FF2B5EF4-FFF2-40B4-BE49-F238E27FC236}">
                <a16:creationId xmlns:a16="http://schemas.microsoft.com/office/drawing/2014/main" id="{A6A87E29-43AF-45B1-86AE-E7BB6C05ED29}"/>
              </a:ext>
            </a:extLst>
          </p:cNvPr>
          <p:cNvPicPr>
            <a:picLocks noChangeAspect="1"/>
          </p:cNvPicPr>
          <p:nvPr/>
        </p:nvPicPr>
        <p:blipFill>
          <a:blip r:embed="rId3"/>
          <a:stretch>
            <a:fillRect/>
          </a:stretch>
        </p:blipFill>
        <p:spPr>
          <a:xfrm>
            <a:off x="5976341" y="1427533"/>
            <a:ext cx="3496534" cy="4438458"/>
          </a:xfrm>
          <a:prstGeom prst="rect">
            <a:avLst/>
          </a:prstGeom>
        </p:spPr>
      </p:pic>
      <p:sp>
        <p:nvSpPr>
          <p:cNvPr id="10" name="Rectangle 9">
            <a:extLst>
              <a:ext uri="{FF2B5EF4-FFF2-40B4-BE49-F238E27FC236}">
                <a16:creationId xmlns:a16="http://schemas.microsoft.com/office/drawing/2014/main" id="{9B60E35E-122D-45A3-A331-7D67FC995E90}"/>
              </a:ext>
            </a:extLst>
          </p:cNvPr>
          <p:cNvSpPr/>
          <p:nvPr/>
        </p:nvSpPr>
        <p:spPr>
          <a:xfrm>
            <a:off x="9741827" y="1617245"/>
            <a:ext cx="2200275" cy="4029576"/>
          </a:xfrm>
          <a:prstGeom prst="rect">
            <a:avLst/>
          </a:prstGeom>
          <a:solidFill>
            <a:schemeClr val="bg1"/>
          </a:solidFill>
          <a:ln w="28575">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100" dirty="0">
                <a:solidFill>
                  <a:schemeClr val="tx1"/>
                </a:solidFill>
              </a:rPr>
              <a:t>This paper, written by Eduardo </a:t>
            </a:r>
            <a:r>
              <a:rPr lang="en-IE" sz="1100" dirty="0" err="1">
                <a:solidFill>
                  <a:schemeClr val="tx1"/>
                </a:solidFill>
              </a:rPr>
              <a:t>Avendano</a:t>
            </a:r>
            <a:r>
              <a:rPr lang="en-IE" sz="1100" dirty="0">
                <a:solidFill>
                  <a:schemeClr val="tx1"/>
                </a:solidFill>
              </a:rPr>
              <a:t> Fernández et al in 2019, considered the application of various machine learning tactics to increase the tolerance to signal error in Optical Systems.</a:t>
            </a:r>
          </a:p>
          <a:p>
            <a:pPr algn="ctr"/>
            <a:endParaRPr lang="en-IE" sz="1100" dirty="0">
              <a:solidFill>
                <a:schemeClr val="tx1"/>
              </a:solidFill>
            </a:endParaRPr>
          </a:p>
          <a:p>
            <a:pPr algn="ctr"/>
            <a:r>
              <a:rPr lang="en-IE" sz="1100" dirty="0">
                <a:solidFill>
                  <a:schemeClr val="tx1"/>
                </a:solidFill>
              </a:rPr>
              <a:t>They proposed a modified version of Fuzzy c-means Gustafson-Kessel as an alternative decision boundary deriver to performing the demodulation-based clustering commonly employed. They noted reduced Bit Error Rates as a result.</a:t>
            </a:r>
          </a:p>
          <a:p>
            <a:pPr algn="ctr"/>
            <a:endParaRPr lang="en-IE" sz="1100" dirty="0">
              <a:solidFill>
                <a:schemeClr val="tx1"/>
              </a:solidFill>
            </a:endParaRPr>
          </a:p>
          <a:p>
            <a:pPr algn="ctr"/>
            <a:r>
              <a:rPr lang="en-IE" sz="1100" dirty="0">
                <a:solidFill>
                  <a:schemeClr val="tx1"/>
                </a:solidFill>
              </a:rPr>
              <a:t>Our projects differ in philosophy.</a:t>
            </a:r>
          </a:p>
        </p:txBody>
      </p:sp>
    </p:spTree>
    <p:extLst>
      <p:ext uri="{BB962C8B-B14F-4D97-AF65-F5344CB8AC3E}">
        <p14:creationId xmlns:p14="http://schemas.microsoft.com/office/powerpoint/2010/main" val="325331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3787-F39D-4609-92E4-3273E7211D21}"/>
              </a:ext>
            </a:extLst>
          </p:cNvPr>
          <p:cNvSpPr>
            <a:spLocks noGrp="1"/>
          </p:cNvSpPr>
          <p:nvPr>
            <p:ph type="title"/>
          </p:nvPr>
        </p:nvSpPr>
        <p:spPr/>
        <p:txBody>
          <a:bodyPr/>
          <a:lstStyle/>
          <a:p>
            <a:r>
              <a:rPr lang="en-IE" dirty="0"/>
              <a:t>The Mathematics</a:t>
            </a:r>
          </a:p>
        </p:txBody>
      </p:sp>
      <p:sp>
        <p:nvSpPr>
          <p:cNvPr id="4" name="Footer Placeholder 3">
            <a:extLst>
              <a:ext uri="{FF2B5EF4-FFF2-40B4-BE49-F238E27FC236}">
                <a16:creationId xmlns:a16="http://schemas.microsoft.com/office/drawing/2014/main" id="{9DEFF98D-3C4A-48B1-9670-4A4BF5F32CC8}"/>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BB267DC6-2454-4A34-8106-0D1799F324C5}"/>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11</a:t>
            </a:fld>
            <a:r>
              <a:rPr lang="en-US" b="0" dirty="0">
                <a:solidFill>
                  <a:srgbClr val="555659"/>
                </a:solidFill>
              </a:rPr>
              <a:t>/16 </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1DB3ACE8-979C-422E-AB1B-C46C4BFFD28A}"/>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sp>
        <p:nvSpPr>
          <p:cNvPr id="7" name="Rectangle 6">
            <a:extLst>
              <a:ext uri="{FF2B5EF4-FFF2-40B4-BE49-F238E27FC236}">
                <a16:creationId xmlns:a16="http://schemas.microsoft.com/office/drawing/2014/main" id="{3F6D24FE-3841-4532-A817-1FE3ABBE8FE2}"/>
              </a:ext>
            </a:extLst>
          </p:cNvPr>
          <p:cNvSpPr/>
          <p:nvPr/>
        </p:nvSpPr>
        <p:spPr>
          <a:xfrm>
            <a:off x="1248932" y="4868779"/>
            <a:ext cx="1644316" cy="529389"/>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x</a:t>
            </a:r>
            <a:r>
              <a:rPr lang="en-IE" sz="1400" baseline="-25000" dirty="0" err="1">
                <a:solidFill>
                  <a:schemeClr val="tx1"/>
                </a:solidFill>
              </a:rPr>
              <a:t>input</a:t>
            </a:r>
            <a:endParaRPr lang="en-IE" sz="1400" dirty="0">
              <a:solidFill>
                <a:schemeClr val="tx1"/>
              </a:solidFill>
            </a:endParaRPr>
          </a:p>
        </p:txBody>
      </p:sp>
      <p:cxnSp>
        <p:nvCxnSpPr>
          <p:cNvPr id="9" name="Straight Arrow Connector 8">
            <a:extLst>
              <a:ext uri="{FF2B5EF4-FFF2-40B4-BE49-F238E27FC236}">
                <a16:creationId xmlns:a16="http://schemas.microsoft.com/office/drawing/2014/main" id="{305E49E1-7306-4021-AF82-E243262453E6}"/>
              </a:ext>
            </a:extLst>
          </p:cNvPr>
          <p:cNvCxnSpPr>
            <a:stCxn id="7" idx="0"/>
          </p:cNvCxnSpPr>
          <p:nvPr/>
        </p:nvCxnSpPr>
        <p:spPr>
          <a:xfrm flipV="1">
            <a:off x="2071090" y="4162926"/>
            <a:ext cx="0" cy="70585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CA06CB96-16A7-436F-883F-9B7758E4F895}"/>
              </a:ext>
            </a:extLst>
          </p:cNvPr>
          <p:cNvSpPr/>
          <p:nvPr/>
        </p:nvSpPr>
        <p:spPr>
          <a:xfrm>
            <a:off x="1736601" y="3538704"/>
            <a:ext cx="668977" cy="624222"/>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cxnSp>
        <p:nvCxnSpPr>
          <p:cNvPr id="15" name="Straight Connector 14">
            <a:extLst>
              <a:ext uri="{FF2B5EF4-FFF2-40B4-BE49-F238E27FC236}">
                <a16:creationId xmlns:a16="http://schemas.microsoft.com/office/drawing/2014/main" id="{ACAE8AEE-B8F1-4280-8B17-A0C9B3CA0E19}"/>
              </a:ext>
            </a:extLst>
          </p:cNvPr>
          <p:cNvCxnSpPr>
            <a:stCxn id="13" idx="3"/>
            <a:endCxn id="13" idx="7"/>
          </p:cNvCxnSpPr>
          <p:nvPr/>
        </p:nvCxnSpPr>
        <p:spPr>
          <a:xfrm flipV="1">
            <a:off x="1834570" y="3630119"/>
            <a:ext cx="473039" cy="4413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38896ED-0AA7-466A-8816-4F524BEF9987}"/>
              </a:ext>
            </a:extLst>
          </p:cNvPr>
          <p:cNvCxnSpPr>
            <a:stCxn id="13" idx="1"/>
            <a:endCxn id="13" idx="5"/>
          </p:cNvCxnSpPr>
          <p:nvPr/>
        </p:nvCxnSpPr>
        <p:spPr>
          <a:xfrm>
            <a:off x="1834570" y="3630119"/>
            <a:ext cx="473039" cy="4413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04EA088-71A5-4DF8-8AAF-17EAE07740CB}"/>
              </a:ext>
            </a:extLst>
          </p:cNvPr>
          <p:cNvSpPr/>
          <p:nvPr/>
        </p:nvSpPr>
        <p:spPr>
          <a:xfrm>
            <a:off x="423291" y="3694759"/>
            <a:ext cx="687091" cy="31211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solidFill>
                  <a:schemeClr val="tx1"/>
                </a:solidFill>
              </a:rPr>
              <a:t>W</a:t>
            </a:r>
          </a:p>
        </p:txBody>
      </p:sp>
      <p:cxnSp>
        <p:nvCxnSpPr>
          <p:cNvPr id="20" name="Straight Arrow Connector 19">
            <a:extLst>
              <a:ext uri="{FF2B5EF4-FFF2-40B4-BE49-F238E27FC236}">
                <a16:creationId xmlns:a16="http://schemas.microsoft.com/office/drawing/2014/main" id="{BD9A6FD2-9751-47BB-BA6F-6B9843853030}"/>
              </a:ext>
            </a:extLst>
          </p:cNvPr>
          <p:cNvCxnSpPr>
            <a:stCxn id="18" idx="3"/>
            <a:endCxn id="13" idx="2"/>
          </p:cNvCxnSpPr>
          <p:nvPr/>
        </p:nvCxnSpPr>
        <p:spPr>
          <a:xfrm>
            <a:off x="1110382" y="3850815"/>
            <a:ext cx="626219" cy="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831BA4A-9C5C-4961-9C20-5E14F9665C51}"/>
              </a:ext>
            </a:extLst>
          </p:cNvPr>
          <p:cNvCxnSpPr>
            <a:cxnSpLocks/>
            <a:stCxn id="13" idx="0"/>
          </p:cNvCxnSpPr>
          <p:nvPr/>
        </p:nvCxnSpPr>
        <p:spPr>
          <a:xfrm flipV="1">
            <a:off x="2071090" y="3237665"/>
            <a:ext cx="0" cy="301039"/>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ABD23CB8-FBF1-4F7A-87F5-986AEAC74E7C}"/>
              </a:ext>
            </a:extLst>
          </p:cNvPr>
          <p:cNvSpPr/>
          <p:nvPr/>
        </p:nvSpPr>
        <p:spPr>
          <a:xfrm>
            <a:off x="1248938" y="2703805"/>
            <a:ext cx="1644310"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y</a:t>
            </a:r>
            <a:r>
              <a:rPr lang="en-IE" sz="1400" baseline="-25000" dirty="0" err="1">
                <a:solidFill>
                  <a:schemeClr val="tx1"/>
                </a:solidFill>
              </a:rPr>
              <a:t>prediction</a:t>
            </a:r>
            <a:endParaRPr lang="en-IE" sz="1400" dirty="0">
              <a:solidFill>
                <a:schemeClr val="tx1"/>
              </a:solidFill>
            </a:endParaRPr>
          </a:p>
        </p:txBody>
      </p:sp>
      <p:sp>
        <p:nvSpPr>
          <p:cNvPr id="27" name="Oval 26">
            <a:extLst>
              <a:ext uri="{FF2B5EF4-FFF2-40B4-BE49-F238E27FC236}">
                <a16:creationId xmlns:a16="http://schemas.microsoft.com/office/drawing/2014/main" id="{ED158318-4698-43B5-8102-3402701F6FB3}"/>
              </a:ext>
            </a:extLst>
          </p:cNvPr>
          <p:cNvSpPr/>
          <p:nvPr/>
        </p:nvSpPr>
        <p:spPr>
          <a:xfrm>
            <a:off x="1719390" y="1711129"/>
            <a:ext cx="703398" cy="659148"/>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a:solidFill>
                  <a:schemeClr val="tx1"/>
                </a:solidFill>
              </a:rPr>
              <a:t>Abs</a:t>
            </a:r>
          </a:p>
        </p:txBody>
      </p:sp>
      <p:cxnSp>
        <p:nvCxnSpPr>
          <p:cNvPr id="29" name="Straight Arrow Connector 28">
            <a:extLst>
              <a:ext uri="{FF2B5EF4-FFF2-40B4-BE49-F238E27FC236}">
                <a16:creationId xmlns:a16="http://schemas.microsoft.com/office/drawing/2014/main" id="{282EF50C-F882-4DD3-A2DB-8C4CFD90BC1B}"/>
              </a:ext>
            </a:extLst>
          </p:cNvPr>
          <p:cNvCxnSpPr>
            <a:stCxn id="26" idx="0"/>
            <a:endCxn id="27" idx="4"/>
          </p:cNvCxnSpPr>
          <p:nvPr/>
        </p:nvCxnSpPr>
        <p:spPr>
          <a:xfrm flipH="1" flipV="1">
            <a:off x="2071089" y="2370277"/>
            <a:ext cx="4" cy="333528"/>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B329D4E8-4EDF-40EE-92F7-DAF829D19442}"/>
              </a:ext>
            </a:extLst>
          </p:cNvPr>
          <p:cNvSpPr/>
          <p:nvPr/>
        </p:nvSpPr>
        <p:spPr>
          <a:xfrm>
            <a:off x="1248938" y="828045"/>
            <a:ext cx="1644316"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y</a:t>
            </a:r>
            <a:r>
              <a:rPr lang="en-IE" sz="1400" baseline="-25000" dirty="0" err="1">
                <a:solidFill>
                  <a:schemeClr val="tx1"/>
                </a:solidFill>
              </a:rPr>
              <a:t>output</a:t>
            </a:r>
            <a:endParaRPr lang="en-IE" sz="1400" dirty="0">
              <a:solidFill>
                <a:schemeClr val="tx1"/>
              </a:solidFill>
            </a:endParaRPr>
          </a:p>
        </p:txBody>
      </p:sp>
      <p:sp>
        <p:nvSpPr>
          <p:cNvPr id="32" name="Rectangle 31">
            <a:extLst>
              <a:ext uri="{FF2B5EF4-FFF2-40B4-BE49-F238E27FC236}">
                <a16:creationId xmlns:a16="http://schemas.microsoft.com/office/drawing/2014/main" id="{C3F31358-EAB1-4C26-BF67-DF392BDBF85F}"/>
              </a:ext>
            </a:extLst>
          </p:cNvPr>
          <p:cNvSpPr/>
          <p:nvPr/>
        </p:nvSpPr>
        <p:spPr>
          <a:xfrm>
            <a:off x="4233942" y="4868779"/>
            <a:ext cx="1644310"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y</a:t>
            </a:r>
            <a:r>
              <a:rPr lang="en-IE" sz="1400" baseline="-25000" dirty="0" err="1">
                <a:solidFill>
                  <a:schemeClr val="tx1"/>
                </a:solidFill>
              </a:rPr>
              <a:t>target</a:t>
            </a:r>
            <a:endParaRPr lang="en-IE" sz="1400" dirty="0">
              <a:solidFill>
                <a:schemeClr val="tx1"/>
              </a:solidFill>
            </a:endParaRPr>
          </a:p>
        </p:txBody>
      </p:sp>
      <p:sp>
        <p:nvSpPr>
          <p:cNvPr id="33" name="Rectangle 32">
            <a:extLst>
              <a:ext uri="{FF2B5EF4-FFF2-40B4-BE49-F238E27FC236}">
                <a16:creationId xmlns:a16="http://schemas.microsoft.com/office/drawing/2014/main" id="{787A2BA6-8022-4BF6-829E-06CF63EB1DB5}"/>
              </a:ext>
            </a:extLst>
          </p:cNvPr>
          <p:cNvSpPr/>
          <p:nvPr/>
        </p:nvSpPr>
        <p:spPr>
          <a:xfrm>
            <a:off x="4016202" y="2703804"/>
            <a:ext cx="2079790"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a:solidFill>
                  <a:schemeClr val="tx1"/>
                </a:solidFill>
              </a:rPr>
              <a:t>E = f(</a:t>
            </a:r>
            <a:r>
              <a:rPr lang="en-IE" sz="1400" dirty="0" err="1">
                <a:solidFill>
                  <a:schemeClr val="tx1"/>
                </a:solidFill>
              </a:rPr>
              <a:t>y</a:t>
            </a:r>
            <a:r>
              <a:rPr lang="en-IE" sz="1400" baseline="-25000" dirty="0" err="1">
                <a:solidFill>
                  <a:schemeClr val="tx1"/>
                </a:solidFill>
              </a:rPr>
              <a:t>prediction</a:t>
            </a:r>
            <a:r>
              <a:rPr lang="en-IE" sz="1400" baseline="-25000" dirty="0">
                <a:solidFill>
                  <a:schemeClr val="tx1"/>
                </a:solidFill>
              </a:rPr>
              <a:t> </a:t>
            </a:r>
            <a:r>
              <a:rPr lang="en-IE" sz="1400" dirty="0">
                <a:solidFill>
                  <a:schemeClr val="tx1"/>
                </a:solidFill>
              </a:rPr>
              <a:t>- </a:t>
            </a:r>
            <a:r>
              <a:rPr lang="en-IE" sz="1400" dirty="0" err="1">
                <a:solidFill>
                  <a:schemeClr val="tx1"/>
                </a:solidFill>
              </a:rPr>
              <a:t>y</a:t>
            </a:r>
            <a:r>
              <a:rPr lang="en-IE" sz="1400" baseline="-25000" dirty="0" err="1">
                <a:solidFill>
                  <a:schemeClr val="tx1"/>
                </a:solidFill>
              </a:rPr>
              <a:t>target</a:t>
            </a:r>
            <a:r>
              <a:rPr lang="en-IE" sz="1400" dirty="0">
                <a:solidFill>
                  <a:schemeClr val="tx1"/>
                </a:solidFill>
              </a:rPr>
              <a:t>)</a:t>
            </a:r>
          </a:p>
        </p:txBody>
      </p:sp>
      <p:cxnSp>
        <p:nvCxnSpPr>
          <p:cNvPr id="35" name="Straight Arrow Connector 34">
            <a:extLst>
              <a:ext uri="{FF2B5EF4-FFF2-40B4-BE49-F238E27FC236}">
                <a16:creationId xmlns:a16="http://schemas.microsoft.com/office/drawing/2014/main" id="{148F9276-8521-44A1-9076-867B5C7BB064}"/>
              </a:ext>
            </a:extLst>
          </p:cNvPr>
          <p:cNvCxnSpPr>
            <a:cxnSpLocks/>
            <a:stCxn id="26" idx="3"/>
            <a:endCxn id="33" idx="1"/>
          </p:cNvCxnSpPr>
          <p:nvPr/>
        </p:nvCxnSpPr>
        <p:spPr>
          <a:xfrm flipV="1">
            <a:off x="2893248" y="2966780"/>
            <a:ext cx="1122954" cy="1"/>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B457058-1590-4028-A4CC-AF401B773302}"/>
              </a:ext>
            </a:extLst>
          </p:cNvPr>
          <p:cNvCxnSpPr>
            <a:cxnSpLocks/>
            <a:stCxn id="32" idx="0"/>
            <a:endCxn id="33" idx="2"/>
          </p:cNvCxnSpPr>
          <p:nvPr/>
        </p:nvCxnSpPr>
        <p:spPr>
          <a:xfrm flipV="1">
            <a:off x="5056097" y="3229755"/>
            <a:ext cx="0" cy="1639024"/>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653A1148-B17D-42BA-912E-E9C024E89F96}"/>
                  </a:ext>
                </a:extLst>
              </p:cNvPr>
              <p:cNvSpPr/>
              <p:nvPr/>
            </p:nvSpPr>
            <p:spPr>
              <a:xfrm>
                <a:off x="6278138" y="729916"/>
                <a:ext cx="5633112" cy="5638800"/>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200" dirty="0" err="1">
                    <a:solidFill>
                      <a:schemeClr val="tx1"/>
                    </a:solidFill>
                  </a:rPr>
                  <a:t>x</a:t>
                </a:r>
                <a:r>
                  <a:rPr lang="en-IE" sz="1200" baseline="-25000" dirty="0" err="1">
                    <a:solidFill>
                      <a:schemeClr val="tx1"/>
                    </a:solidFill>
                  </a:rPr>
                  <a:t>input</a:t>
                </a:r>
                <a:r>
                  <a:rPr lang="en-IE" sz="1200" baseline="-25000" dirty="0">
                    <a:solidFill>
                      <a:schemeClr val="tx1"/>
                    </a:solidFill>
                  </a:rPr>
                  <a:t> </a:t>
                </a:r>
                <a:r>
                  <a:rPr lang="en-IE" sz="1200" dirty="0">
                    <a:solidFill>
                      <a:schemeClr val="tx1"/>
                    </a:solidFill>
                  </a:rPr>
                  <a:t>is the noisy, </a:t>
                </a:r>
                <a:r>
                  <a:rPr lang="en-IE" sz="1200" dirty="0" err="1">
                    <a:solidFill>
                      <a:schemeClr val="tx1"/>
                    </a:solidFill>
                  </a:rPr>
                  <a:t>corrcupted</a:t>
                </a:r>
                <a:r>
                  <a:rPr lang="en-IE" sz="1200" dirty="0">
                    <a:solidFill>
                      <a:schemeClr val="tx1"/>
                    </a:solidFill>
                  </a:rPr>
                  <a:t> signal</a:t>
                </a:r>
              </a:p>
              <a:p>
                <a:pPr algn="ctr"/>
                <a:r>
                  <a:rPr lang="en-IE" sz="1200" dirty="0" err="1">
                    <a:solidFill>
                      <a:schemeClr val="tx1"/>
                    </a:solidFill>
                  </a:rPr>
                  <a:t>y</a:t>
                </a:r>
                <a:r>
                  <a:rPr lang="en-IE" sz="1200" baseline="-25000" dirty="0" err="1">
                    <a:solidFill>
                      <a:schemeClr val="tx1"/>
                    </a:solidFill>
                  </a:rPr>
                  <a:t>target</a:t>
                </a:r>
                <a:r>
                  <a:rPr lang="en-IE" sz="1200" dirty="0">
                    <a:solidFill>
                      <a:schemeClr val="tx1"/>
                    </a:solidFill>
                  </a:rPr>
                  <a:t> is the ideal Fourier Transform output</a:t>
                </a:r>
              </a:p>
              <a:p>
                <a:pPr algn="ctr"/>
                <a:r>
                  <a:rPr lang="en-IE" sz="1200" dirty="0" err="1">
                    <a:solidFill>
                      <a:schemeClr val="tx1"/>
                    </a:solidFill>
                  </a:rPr>
                  <a:t>y</a:t>
                </a:r>
                <a:r>
                  <a:rPr lang="en-IE" sz="1200" baseline="-25000" dirty="0" err="1">
                    <a:solidFill>
                      <a:schemeClr val="tx1"/>
                    </a:solidFill>
                  </a:rPr>
                  <a:t>prediction</a:t>
                </a:r>
                <a:r>
                  <a:rPr lang="en-IE" sz="1200" dirty="0">
                    <a:solidFill>
                      <a:schemeClr val="tx1"/>
                    </a:solidFill>
                  </a:rPr>
                  <a:t> is the Fourier Transform output of </a:t>
                </a:r>
                <a:r>
                  <a:rPr lang="en-IE" sz="1200" dirty="0" err="1">
                    <a:solidFill>
                      <a:schemeClr val="tx1"/>
                    </a:solidFill>
                  </a:rPr>
                  <a:t>x</a:t>
                </a:r>
                <a:r>
                  <a:rPr lang="en-IE" sz="1200" baseline="-25000" dirty="0" err="1">
                    <a:solidFill>
                      <a:schemeClr val="tx1"/>
                    </a:solidFill>
                  </a:rPr>
                  <a:t>input</a:t>
                </a:r>
                <a:endParaRPr lang="en-IE" sz="1200" baseline="-25000" dirty="0">
                  <a:solidFill>
                    <a:schemeClr val="tx1"/>
                  </a:solidFill>
                </a:endParaRPr>
              </a:p>
              <a:p>
                <a:pPr algn="ctr"/>
                <a:endParaRPr lang="en-IE" sz="1200" baseline="-25000" dirty="0">
                  <a:solidFill>
                    <a:schemeClr val="tx1"/>
                  </a:solidFill>
                </a:endParaRPr>
              </a:p>
              <a:p>
                <a:pPr algn="ctr"/>
                <a:r>
                  <a:rPr lang="en-IE" sz="1200" dirty="0">
                    <a:solidFill>
                      <a:schemeClr val="tx1"/>
                    </a:solidFill>
                  </a:rPr>
                  <a:t>E is the “error signal”, it is a function of the difference between the prediction and the desired output. The function itself is actually not too important, what’s more important is </a:t>
                </a:r>
                <a:r>
                  <a:rPr lang="en-IE" sz="1200" b="1" dirty="0">
                    <a:solidFill>
                      <a:schemeClr val="tx1"/>
                    </a:solidFill>
                  </a:rPr>
                  <a:t>the derivate of the Error </a:t>
                </a:r>
                <a:r>
                  <a:rPr lang="en-IE" sz="1200" b="1" dirty="0" err="1">
                    <a:solidFill>
                      <a:schemeClr val="tx1"/>
                    </a:solidFill>
                  </a:rPr>
                  <a:t>w.r.t.</a:t>
                </a:r>
                <a:r>
                  <a:rPr lang="en-IE" sz="1200" b="1" dirty="0">
                    <a:solidFill>
                      <a:schemeClr val="tx1"/>
                    </a:solidFill>
                  </a:rPr>
                  <a:t> the W matrix.</a:t>
                </a:r>
              </a:p>
              <a:p>
                <a:pPr algn="ctr"/>
                <a:r>
                  <a:rPr lang="en-IE" sz="1200" dirty="0">
                    <a:solidFill>
                      <a:schemeClr val="tx1"/>
                    </a:solidFill>
                  </a:rPr>
                  <a:t>-----------------------------------------------------------------------------------------------------------</a:t>
                </a:r>
              </a:p>
              <a:p>
                <a:pPr algn="ctr"/>
                <a:endParaRPr lang="en-IE" sz="1200" b="0" i="0" dirty="0">
                  <a:solidFill>
                    <a:schemeClr val="tx1"/>
                  </a:solidFill>
                  <a:latin typeface="Cambria Math" panose="02040503050406030204" pitchFamily="18" charset="0"/>
                </a:endParaRPr>
              </a:p>
              <a:p>
                <a:pPr algn="ctr"/>
                <a14:m>
                  <m:oMath xmlns:m="http://schemas.openxmlformats.org/officeDocument/2006/math">
                    <m:r>
                      <m:rPr>
                        <m:sty m:val="p"/>
                      </m:rPr>
                      <a:rPr lang="en-IE" sz="1200" b="0" i="0" smtClean="0">
                        <a:solidFill>
                          <a:schemeClr val="tx1"/>
                        </a:solidFill>
                        <a:latin typeface="Cambria Math" panose="02040503050406030204" pitchFamily="18" charset="0"/>
                      </a:rPr>
                      <m:t>W</m:t>
                    </m:r>
                    <m:r>
                      <a:rPr lang="en-IE" sz="1200" b="0" i="0" smtClean="0">
                        <a:solidFill>
                          <a:schemeClr val="tx1"/>
                        </a:solidFill>
                        <a:latin typeface="Cambria Math" panose="02040503050406030204" pitchFamily="18" charset="0"/>
                      </a:rPr>
                      <m:t>= </m:t>
                    </m:r>
                    <m:d>
                      <m:dPr>
                        <m:begChr m:val="["/>
                        <m:endChr m:val="]"/>
                        <m:ctrlPr>
                          <a:rPr lang="en-IE" sz="1200" i="1" smtClean="0">
                            <a:solidFill>
                              <a:schemeClr val="tx1"/>
                            </a:solidFill>
                            <a:latin typeface="Cambria Math" panose="02040503050406030204" pitchFamily="18" charset="0"/>
                          </a:rPr>
                        </m:ctrlPr>
                      </m:dPr>
                      <m:e>
                        <m:m>
                          <m:mPr>
                            <m:mcs>
                              <m:mc>
                                <m:mcPr>
                                  <m:count m:val="3"/>
                                  <m:mcJc m:val="center"/>
                                </m:mcPr>
                              </m:mc>
                            </m:mcs>
                            <m:ctrlPr>
                              <a:rPr lang="en-IE" sz="1200" i="1" smtClean="0">
                                <a:solidFill>
                                  <a:schemeClr val="tx1"/>
                                </a:solidFill>
                                <a:latin typeface="Cambria Math" panose="02040503050406030204" pitchFamily="18" charset="0"/>
                              </a:rPr>
                            </m:ctrlPr>
                          </m:mPr>
                          <m:mr>
                            <m:e>
                              <m:sSup>
                                <m:sSupPr>
                                  <m:ctrlPr>
                                    <a:rPr lang="en-IE" sz="1200" i="1" smtClean="0">
                                      <a:solidFill>
                                        <a:schemeClr val="tx1"/>
                                      </a:solidFill>
                                      <a:latin typeface="Cambria Math" panose="02040503050406030204" pitchFamily="18" charset="0"/>
                                    </a:rPr>
                                  </m:ctrlPr>
                                </m:sSupPr>
                                <m:e>
                                  <m:r>
                                    <m:rPr>
                                      <m:brk m:alnAt="7"/>
                                    </m:rPr>
                                    <a:rPr lang="en-IE" sz="1200" i="1" smtClean="0">
                                      <a:solidFill>
                                        <a:schemeClr val="tx1"/>
                                      </a:solidFill>
                                      <a:latin typeface="Cambria Math" panose="02040503050406030204" pitchFamily="18" charset="0"/>
                                    </a:rPr>
                                    <m:t>𝑒</m:t>
                                  </m:r>
                                </m:e>
                                <m:sup>
                                  <m:r>
                                    <m:rPr>
                                      <m:brk m:alnAt="7"/>
                                    </m:rPr>
                                    <a:rPr lang="en-IE" sz="1200" i="1" smtClean="0">
                                      <a:solidFill>
                                        <a:schemeClr val="tx1"/>
                                      </a:solidFill>
                                      <a:latin typeface="Cambria Math" panose="02040503050406030204" pitchFamily="18" charset="0"/>
                                    </a:rPr>
                                    <m:t>−</m:t>
                                  </m:r>
                                  <m:r>
                                    <a:rPr lang="en-IE" sz="1200" i="1" smtClean="0">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smtClean="0">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e>
                              <m:r>
                                <a:rPr lang="en-IE" sz="1200" i="1" smtClean="0">
                                  <a:solidFill>
                                    <a:schemeClr val="tx1"/>
                                  </a:solidFill>
                                  <a:latin typeface="Cambria Math" panose="02040503050406030204" pitchFamily="18" charset="0"/>
                                </a:rPr>
                                <m:t>⋯</m:t>
                              </m:r>
                            </m:e>
                            <m:e>
                              <m:sSup>
                                <m:sSupPr>
                                  <m:ctrlPr>
                                    <a:rPr lang="en-IE" sz="1200" i="1">
                                      <a:solidFill>
                                        <a:schemeClr val="tx1"/>
                                      </a:solidFill>
                                      <a:latin typeface="Cambria Math" panose="02040503050406030204" pitchFamily="18" charset="0"/>
                                    </a:rPr>
                                  </m:ctrlPr>
                                </m:sSupPr>
                                <m:e>
                                  <m:r>
                                    <m:rPr>
                                      <m:brk m:alnAt="7"/>
                                    </m:rPr>
                                    <a:rPr lang="en-IE" sz="1200" i="1">
                                      <a:solidFill>
                                        <a:schemeClr val="tx1"/>
                                      </a:solidFill>
                                      <a:latin typeface="Cambria Math" panose="02040503050406030204" pitchFamily="18" charset="0"/>
                                    </a:rPr>
                                    <m:t>𝑒</m:t>
                                  </m:r>
                                </m:e>
                                <m:sup>
                                  <m:r>
                                    <m:rPr>
                                      <m:brk m:alnAt="7"/>
                                    </m:rPr>
                                    <a:rPr lang="en-IE" sz="1200" i="1">
                                      <a:solidFill>
                                        <a:schemeClr val="tx1"/>
                                      </a:solidFill>
                                      <a:latin typeface="Cambria Math" panose="02040503050406030204" pitchFamily="18" charset="0"/>
                                    </a:rPr>
                                    <m:t>−</m:t>
                                  </m:r>
                                  <m:r>
                                    <a:rPr lang="en-IE" sz="1200" i="1">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mr>
                          <m:mr>
                            <m:e>
                              <m:r>
                                <a:rPr lang="en-IE" sz="1200" i="1" smtClean="0">
                                  <a:solidFill>
                                    <a:schemeClr val="tx1"/>
                                  </a:solidFill>
                                  <a:latin typeface="Cambria Math" panose="02040503050406030204" pitchFamily="18" charset="0"/>
                                </a:rPr>
                                <m:t>⋮</m:t>
                              </m:r>
                            </m:e>
                            <m:e>
                              <m:r>
                                <a:rPr lang="en-IE" sz="1200" i="1" smtClean="0">
                                  <a:solidFill>
                                    <a:schemeClr val="tx1"/>
                                  </a:solidFill>
                                  <a:latin typeface="Cambria Math" panose="02040503050406030204" pitchFamily="18" charset="0"/>
                                </a:rPr>
                                <m:t>⋱</m:t>
                              </m:r>
                            </m:e>
                            <m:e>
                              <m:r>
                                <a:rPr lang="en-IE" sz="1200" i="1" smtClean="0">
                                  <a:solidFill>
                                    <a:schemeClr val="tx1"/>
                                  </a:solidFill>
                                  <a:latin typeface="Cambria Math" panose="02040503050406030204" pitchFamily="18" charset="0"/>
                                </a:rPr>
                                <m:t>⋮</m:t>
                              </m:r>
                            </m:e>
                          </m:mr>
                          <m:mr>
                            <m:e>
                              <m:sSup>
                                <m:sSupPr>
                                  <m:ctrlPr>
                                    <a:rPr lang="en-IE" sz="1200" i="1">
                                      <a:solidFill>
                                        <a:schemeClr val="tx1"/>
                                      </a:solidFill>
                                      <a:latin typeface="Cambria Math" panose="02040503050406030204" pitchFamily="18" charset="0"/>
                                    </a:rPr>
                                  </m:ctrlPr>
                                </m:sSupPr>
                                <m:e>
                                  <m:r>
                                    <m:rPr>
                                      <m:brk m:alnAt="7"/>
                                    </m:rPr>
                                    <a:rPr lang="en-IE" sz="1200" i="1">
                                      <a:solidFill>
                                        <a:schemeClr val="tx1"/>
                                      </a:solidFill>
                                      <a:latin typeface="Cambria Math" panose="02040503050406030204" pitchFamily="18" charset="0"/>
                                    </a:rPr>
                                    <m:t>𝑒</m:t>
                                  </m:r>
                                </m:e>
                                <m:sup>
                                  <m:r>
                                    <m:rPr>
                                      <m:brk m:alnAt="7"/>
                                    </m:rPr>
                                    <a:rPr lang="en-IE" sz="1200" i="1">
                                      <a:solidFill>
                                        <a:schemeClr val="tx1"/>
                                      </a:solidFill>
                                      <a:latin typeface="Cambria Math" panose="02040503050406030204" pitchFamily="18" charset="0"/>
                                    </a:rPr>
                                    <m:t>−</m:t>
                                  </m:r>
                                  <m:r>
                                    <a:rPr lang="en-IE" sz="1200" i="1">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e>
                              <m:r>
                                <a:rPr lang="en-IE" sz="1200" i="1" smtClean="0">
                                  <a:solidFill>
                                    <a:schemeClr val="tx1"/>
                                  </a:solidFill>
                                  <a:latin typeface="Cambria Math" panose="02040503050406030204" pitchFamily="18" charset="0"/>
                                </a:rPr>
                                <m:t>⋯</m:t>
                              </m:r>
                            </m:e>
                            <m:e>
                              <m:sSup>
                                <m:sSupPr>
                                  <m:ctrlPr>
                                    <a:rPr lang="en-IE" sz="1200" i="1">
                                      <a:solidFill>
                                        <a:schemeClr val="tx1"/>
                                      </a:solidFill>
                                      <a:latin typeface="Cambria Math" panose="02040503050406030204" pitchFamily="18" charset="0"/>
                                    </a:rPr>
                                  </m:ctrlPr>
                                </m:sSupPr>
                                <m:e>
                                  <m:r>
                                    <m:rPr>
                                      <m:brk m:alnAt="7"/>
                                    </m:rPr>
                                    <a:rPr lang="en-IE" sz="1200" i="1">
                                      <a:solidFill>
                                        <a:schemeClr val="tx1"/>
                                      </a:solidFill>
                                      <a:latin typeface="Cambria Math" panose="02040503050406030204" pitchFamily="18" charset="0"/>
                                    </a:rPr>
                                    <m:t>𝑒</m:t>
                                  </m:r>
                                </m:e>
                                <m:sup>
                                  <m:r>
                                    <m:rPr>
                                      <m:brk m:alnAt="7"/>
                                    </m:rPr>
                                    <a:rPr lang="en-IE" sz="1200" i="1">
                                      <a:solidFill>
                                        <a:schemeClr val="tx1"/>
                                      </a:solidFill>
                                      <a:latin typeface="Cambria Math" panose="02040503050406030204" pitchFamily="18" charset="0"/>
                                    </a:rPr>
                                    <m:t>−</m:t>
                                  </m:r>
                                  <m:r>
                                    <a:rPr lang="en-IE" sz="1200" i="1">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mr>
                        </m:m>
                      </m:e>
                    </m:d>
                  </m:oMath>
                </a14:m>
                <a:r>
                  <a:rPr lang="en-IE" sz="1200" dirty="0">
                    <a:solidFill>
                      <a:schemeClr val="tx1"/>
                    </a:solidFill>
                  </a:rPr>
                  <a:t> for a signal of n samples</a:t>
                </a:r>
              </a:p>
              <a:p>
                <a:pPr algn="ctr"/>
                <a:r>
                  <a:rPr lang="en-IE" sz="1200" dirty="0">
                    <a:solidFill>
                      <a:schemeClr val="tx1"/>
                    </a:solidFill>
                  </a:rPr>
                  <a:t>-----------------------------------------------------------------------------------------------------------</a:t>
                </a:r>
              </a:p>
              <a:p>
                <a:pPr algn="ctr"/>
                <a:endParaRPr lang="en-IE" sz="12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𝑑𝐸</m:t>
                          </m:r>
                        </m:num>
                        <m:den>
                          <m:r>
                            <a:rPr lang="en-IE" sz="1200" b="0" i="1" smtClean="0">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m:t>
                      </m:r>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m:t>
                          </m:r>
                          <m:r>
                            <m:rPr>
                              <m:nor/>
                            </m:rPr>
                            <a:rPr lang="en-IE" sz="1200" dirty="0">
                              <a:solidFill>
                                <a:schemeClr val="tx1"/>
                              </a:solidFill>
                            </a:rPr>
                            <m:t>y</m:t>
                          </m:r>
                          <m:r>
                            <m:rPr>
                              <m:nor/>
                            </m:rPr>
                            <a:rPr lang="en-IE" sz="1200" baseline="-25000" dirty="0">
                              <a:solidFill>
                                <a:schemeClr val="tx1"/>
                              </a:solidFill>
                            </a:rPr>
                            <m:t>prediction</m:t>
                          </m:r>
                        </m:num>
                        <m:den>
                          <m:r>
                            <a:rPr lang="en-IE" sz="1200" b="0" i="1" smtClean="0">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 </m:t>
                      </m:r>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𝑑𝐸</m:t>
                          </m:r>
                        </m:num>
                        <m:den>
                          <m:r>
                            <a:rPr lang="en-IE" sz="1200" b="0" i="1" smtClean="0">
                              <a:solidFill>
                                <a:schemeClr val="tx1"/>
                              </a:solidFill>
                              <a:latin typeface="Cambria Math" panose="02040503050406030204" pitchFamily="18" charset="0"/>
                            </a:rPr>
                            <m:t>𝑑</m:t>
                          </m:r>
                          <m:r>
                            <m:rPr>
                              <m:nor/>
                            </m:rPr>
                            <a:rPr lang="en-IE" sz="1200" dirty="0">
                              <a:solidFill>
                                <a:schemeClr val="tx1"/>
                              </a:solidFill>
                            </a:rPr>
                            <m:t>y</m:t>
                          </m:r>
                          <m:r>
                            <m:rPr>
                              <m:nor/>
                            </m:rPr>
                            <a:rPr lang="en-IE" sz="1200" baseline="-25000" dirty="0">
                              <a:solidFill>
                                <a:schemeClr val="tx1"/>
                              </a:solidFill>
                            </a:rPr>
                            <m:t>prediction</m:t>
                          </m:r>
                        </m:den>
                      </m:f>
                    </m:oMath>
                  </m:oMathPara>
                </a14:m>
                <a:endParaRPr lang="en-IE" sz="12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IE" sz="1200" i="1" smtClean="0">
                              <a:solidFill>
                                <a:schemeClr val="tx1"/>
                              </a:solidFill>
                              <a:latin typeface="Cambria Math" panose="02040503050406030204" pitchFamily="18" charset="0"/>
                            </a:rPr>
                          </m:ctrlPr>
                        </m:fPr>
                        <m:num>
                          <m:r>
                            <a:rPr lang="en-IE" sz="1200" i="1">
                              <a:solidFill>
                                <a:schemeClr val="tx1"/>
                              </a:solidFill>
                              <a:latin typeface="Cambria Math" panose="02040503050406030204" pitchFamily="18" charset="0"/>
                            </a:rPr>
                            <m:t>𝑑</m:t>
                          </m:r>
                          <m:r>
                            <m:rPr>
                              <m:nor/>
                            </m:rPr>
                            <a:rPr lang="en-IE" sz="1200" dirty="0">
                              <a:solidFill>
                                <a:schemeClr val="tx1"/>
                              </a:solidFill>
                            </a:rPr>
                            <m:t>y</m:t>
                          </m:r>
                          <m:r>
                            <m:rPr>
                              <m:nor/>
                            </m:rPr>
                            <a:rPr lang="en-IE" sz="1200" baseline="-25000" dirty="0">
                              <a:solidFill>
                                <a:schemeClr val="tx1"/>
                              </a:solidFill>
                            </a:rPr>
                            <m:t>prediction</m:t>
                          </m:r>
                        </m:num>
                        <m:den>
                          <m:r>
                            <a:rPr lang="en-IE" sz="1200" i="1">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m:t>
                      </m:r>
                      <m:r>
                        <m:rPr>
                          <m:nor/>
                        </m:rPr>
                        <a:rPr lang="en-IE" sz="1200" dirty="0">
                          <a:solidFill>
                            <a:schemeClr val="tx1"/>
                          </a:solidFill>
                        </a:rPr>
                        <m:t>x</m:t>
                      </m:r>
                      <m:r>
                        <m:rPr>
                          <m:nor/>
                        </m:rPr>
                        <a:rPr lang="en-IE" sz="1200" baseline="-25000" dirty="0">
                          <a:solidFill>
                            <a:schemeClr val="tx1"/>
                          </a:solidFill>
                        </a:rPr>
                        <m:t>input</m:t>
                      </m:r>
                    </m:oMath>
                  </m:oMathPara>
                </a14:m>
                <a:endParaRPr lang="en-IE" sz="1200" dirty="0">
                  <a:solidFill>
                    <a:schemeClr val="tx1"/>
                  </a:solidFill>
                </a:endParaRPr>
              </a:p>
              <a:p>
                <a:pPr algn="ctr"/>
                <a:endParaRPr lang="en-IE" sz="1200" dirty="0">
                  <a:solidFill>
                    <a:schemeClr val="tx1"/>
                  </a:solidFill>
                </a:endParaRPr>
              </a:p>
              <a:p>
                <a:pPr algn="ctr"/>
                <a14:m>
                  <m:oMath xmlns:m="http://schemas.openxmlformats.org/officeDocument/2006/math">
                    <m:f>
                      <m:fPr>
                        <m:ctrlPr>
                          <a:rPr lang="en-IE" sz="1200" i="1">
                            <a:solidFill>
                              <a:schemeClr val="tx1"/>
                            </a:solidFill>
                            <a:latin typeface="Cambria Math" panose="02040503050406030204" pitchFamily="18" charset="0"/>
                          </a:rPr>
                        </m:ctrlPr>
                      </m:fPr>
                      <m:num>
                        <m:r>
                          <a:rPr lang="en-IE" sz="1200" i="1">
                            <a:solidFill>
                              <a:schemeClr val="tx1"/>
                            </a:solidFill>
                            <a:latin typeface="Cambria Math" panose="02040503050406030204" pitchFamily="18" charset="0"/>
                          </a:rPr>
                          <m:t>𝑑𝐸</m:t>
                        </m:r>
                      </m:num>
                      <m:den>
                        <m:r>
                          <a:rPr lang="en-IE" sz="1200" i="1">
                            <a:solidFill>
                              <a:schemeClr val="tx1"/>
                            </a:solidFill>
                            <a:latin typeface="Cambria Math" panose="02040503050406030204" pitchFamily="18" charset="0"/>
                          </a:rPr>
                          <m:t>𝑑</m:t>
                        </m:r>
                        <m:r>
                          <m:rPr>
                            <m:nor/>
                          </m:rPr>
                          <a:rPr lang="en-IE" sz="1200" dirty="0">
                            <a:solidFill>
                              <a:schemeClr val="tx1"/>
                            </a:solidFill>
                          </a:rPr>
                          <m:t>y</m:t>
                        </m:r>
                        <m:r>
                          <m:rPr>
                            <m:nor/>
                          </m:rPr>
                          <a:rPr lang="en-IE" sz="1200" baseline="-25000" dirty="0">
                            <a:solidFill>
                              <a:schemeClr val="tx1"/>
                            </a:solidFill>
                          </a:rPr>
                          <m:t>prediction</m:t>
                        </m:r>
                      </m:den>
                    </m:f>
                    <m:r>
                      <a:rPr lang="en-IE" sz="1200" b="0" i="1" smtClean="0">
                        <a:solidFill>
                          <a:schemeClr val="tx1"/>
                        </a:solidFill>
                        <a:latin typeface="Cambria Math" panose="02040503050406030204" pitchFamily="18" charset="0"/>
                      </a:rPr>
                      <m:t>=</m:t>
                    </m:r>
                    <m:r>
                      <a:rPr lang="en-IE" sz="1200" b="0" i="1" smtClean="0">
                        <a:solidFill>
                          <a:schemeClr val="tx1"/>
                        </a:solidFill>
                        <a:latin typeface="Cambria Math" panose="02040503050406030204" pitchFamily="18" charset="0"/>
                      </a:rPr>
                      <m:t>𝑔</m:t>
                    </m:r>
                    <m:r>
                      <a:rPr lang="en-IE" sz="1200" b="0" i="1" smtClean="0">
                        <a:solidFill>
                          <a:schemeClr val="tx1"/>
                        </a:solidFill>
                        <a:latin typeface="Cambria Math" panose="02040503050406030204" pitchFamily="18" charset="0"/>
                      </a:rPr>
                      <m:t>(</m:t>
                    </m:r>
                    <m:r>
                      <m:rPr>
                        <m:nor/>
                      </m:rPr>
                      <a:rPr lang="en-IE" sz="1200" dirty="0">
                        <a:solidFill>
                          <a:schemeClr val="tx1"/>
                        </a:solidFill>
                      </a:rPr>
                      <m:t>y</m:t>
                    </m:r>
                    <m:r>
                      <m:rPr>
                        <m:nor/>
                      </m:rPr>
                      <a:rPr lang="en-IE" sz="1200" baseline="-25000" dirty="0">
                        <a:solidFill>
                          <a:schemeClr val="tx1"/>
                        </a:solidFill>
                      </a:rPr>
                      <m:t>prediction</m:t>
                    </m:r>
                    <m:r>
                      <m:rPr>
                        <m:nor/>
                      </m:rPr>
                      <a:rPr lang="en-IE" sz="1200" baseline="-25000" dirty="0">
                        <a:solidFill>
                          <a:schemeClr val="tx1"/>
                        </a:solidFill>
                      </a:rPr>
                      <m:t> − </m:t>
                    </m:r>
                    <m:r>
                      <m:rPr>
                        <m:nor/>
                      </m:rPr>
                      <a:rPr lang="en-IE" sz="1200" dirty="0">
                        <a:solidFill>
                          <a:schemeClr val="tx1"/>
                        </a:solidFill>
                      </a:rPr>
                      <m:t>y</m:t>
                    </m:r>
                    <m:r>
                      <m:rPr>
                        <m:nor/>
                      </m:rPr>
                      <a:rPr lang="en-IE" sz="1200" b="0" i="0" baseline="-25000" dirty="0" smtClean="0">
                        <a:solidFill>
                          <a:schemeClr val="tx1"/>
                        </a:solidFill>
                      </a:rPr>
                      <m:t>targe</m:t>
                    </m:r>
                    <m:r>
                      <m:rPr>
                        <m:nor/>
                      </m:rPr>
                      <a:rPr lang="en-IE" sz="1200" baseline="-25000" dirty="0">
                        <a:solidFill>
                          <a:schemeClr val="tx1"/>
                        </a:solidFill>
                      </a:rPr>
                      <m:t>t</m:t>
                    </m:r>
                    <m:r>
                      <a:rPr lang="en-IE" sz="1200" b="0" i="1" smtClean="0">
                        <a:solidFill>
                          <a:schemeClr val="tx1"/>
                        </a:solidFill>
                        <a:latin typeface="Cambria Math" panose="02040503050406030204" pitchFamily="18" charset="0"/>
                      </a:rPr>
                      <m:t>)</m:t>
                    </m:r>
                  </m:oMath>
                </a14:m>
                <a:r>
                  <a:rPr lang="en-IE" sz="1200" dirty="0">
                    <a:solidFill>
                      <a:schemeClr val="tx1"/>
                    </a:solidFill>
                  </a:rPr>
                  <a:t>   =&gt; Typically f(…) is chosen to make g(…) linear</a:t>
                </a:r>
              </a:p>
              <a:p>
                <a:pPr algn="ctr"/>
                <a14:m>
                  <m:oMathPara xmlns:m="http://schemas.openxmlformats.org/officeDocument/2006/math">
                    <m:oMathParaPr>
                      <m:jc m:val="centerGroup"/>
                    </m:oMathParaPr>
                    <m:oMath xmlns:m="http://schemas.openxmlformats.org/officeDocument/2006/math">
                      <m:f>
                        <m:fPr>
                          <m:ctrlPr>
                            <a:rPr lang="en-IE" sz="1200" i="1">
                              <a:solidFill>
                                <a:schemeClr val="tx1"/>
                              </a:solidFill>
                              <a:latin typeface="Cambria Math" panose="02040503050406030204" pitchFamily="18" charset="0"/>
                            </a:rPr>
                          </m:ctrlPr>
                        </m:fPr>
                        <m:num>
                          <m:r>
                            <a:rPr lang="en-IE" sz="1200" i="1">
                              <a:solidFill>
                                <a:schemeClr val="tx1"/>
                              </a:solidFill>
                              <a:latin typeface="Cambria Math" panose="02040503050406030204" pitchFamily="18" charset="0"/>
                            </a:rPr>
                            <m:t>𝑑𝐸</m:t>
                          </m:r>
                        </m:num>
                        <m:den>
                          <m:r>
                            <a:rPr lang="en-IE" sz="1200" i="1">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m:t>
                      </m:r>
                      <m:r>
                        <m:rPr>
                          <m:nor/>
                        </m:rPr>
                        <a:rPr lang="en-IE" sz="1200" dirty="0">
                          <a:solidFill>
                            <a:schemeClr val="tx1"/>
                          </a:solidFill>
                        </a:rPr>
                        <m:t>x</m:t>
                      </m:r>
                      <m:r>
                        <m:rPr>
                          <m:nor/>
                        </m:rPr>
                        <a:rPr lang="en-IE" sz="1200" baseline="-25000" dirty="0">
                          <a:solidFill>
                            <a:schemeClr val="tx1"/>
                          </a:solidFill>
                        </a:rPr>
                        <m:t>input</m:t>
                      </m:r>
                      <m:r>
                        <a:rPr lang="en-IE" sz="1200" b="0" i="1" smtClean="0">
                          <a:solidFill>
                            <a:schemeClr val="tx1"/>
                          </a:solidFill>
                          <a:latin typeface="Cambria Math" panose="02040503050406030204" pitchFamily="18" charset="0"/>
                        </a:rPr>
                        <m:t>∗</m:t>
                      </m:r>
                      <m:r>
                        <a:rPr lang="en-IE" sz="1200" b="0" i="1" smtClean="0">
                          <a:solidFill>
                            <a:schemeClr val="tx1"/>
                          </a:solidFill>
                          <a:latin typeface="Cambria Math" panose="02040503050406030204" pitchFamily="18" charset="0"/>
                        </a:rPr>
                        <m:t>𝑔</m:t>
                      </m:r>
                      <m:r>
                        <a:rPr lang="en-IE" sz="1200" b="0" i="1" smtClean="0">
                          <a:solidFill>
                            <a:schemeClr val="tx1"/>
                          </a:solidFill>
                          <a:latin typeface="Cambria Math" panose="02040503050406030204" pitchFamily="18" charset="0"/>
                        </a:rPr>
                        <m:t>(</m:t>
                      </m:r>
                      <m:r>
                        <m:rPr>
                          <m:nor/>
                        </m:rPr>
                        <a:rPr lang="en-IE" sz="1200" dirty="0">
                          <a:solidFill>
                            <a:schemeClr val="tx1"/>
                          </a:solidFill>
                        </a:rPr>
                        <m:t>y</m:t>
                      </m:r>
                      <m:r>
                        <m:rPr>
                          <m:nor/>
                        </m:rPr>
                        <a:rPr lang="en-IE" sz="1200" baseline="-25000" dirty="0">
                          <a:solidFill>
                            <a:schemeClr val="tx1"/>
                          </a:solidFill>
                        </a:rPr>
                        <m:t>prediction</m:t>
                      </m:r>
                      <m:r>
                        <m:rPr>
                          <m:nor/>
                        </m:rPr>
                        <a:rPr lang="en-IE" sz="1200" baseline="-25000" dirty="0">
                          <a:solidFill>
                            <a:schemeClr val="tx1"/>
                          </a:solidFill>
                        </a:rPr>
                        <m:t> − </m:t>
                      </m:r>
                      <m:r>
                        <m:rPr>
                          <m:nor/>
                        </m:rPr>
                        <a:rPr lang="en-IE" sz="1200" dirty="0">
                          <a:solidFill>
                            <a:schemeClr val="tx1"/>
                          </a:solidFill>
                        </a:rPr>
                        <m:t>y</m:t>
                      </m:r>
                      <m:r>
                        <m:rPr>
                          <m:nor/>
                        </m:rPr>
                        <a:rPr lang="en-IE" sz="1200" b="0" i="0" baseline="-25000" dirty="0" smtClean="0">
                          <a:solidFill>
                            <a:schemeClr val="tx1"/>
                          </a:solidFill>
                        </a:rPr>
                        <m:t>target</m:t>
                      </m:r>
                      <m:r>
                        <a:rPr lang="en-IE" sz="1200" b="0" i="1" smtClean="0">
                          <a:solidFill>
                            <a:schemeClr val="tx1"/>
                          </a:solidFill>
                          <a:latin typeface="Cambria Math" panose="02040503050406030204" pitchFamily="18" charset="0"/>
                        </a:rPr>
                        <m:t>)</m:t>
                      </m:r>
                    </m:oMath>
                  </m:oMathPara>
                </a14:m>
                <a:endParaRPr lang="en-IE" sz="1200" dirty="0">
                  <a:solidFill>
                    <a:schemeClr val="tx1"/>
                  </a:solidFill>
                </a:endParaRPr>
              </a:p>
              <a:p>
                <a:pPr algn="ctr"/>
                <a:r>
                  <a:rPr lang="en-IE" sz="1200" dirty="0">
                    <a:solidFill>
                      <a:schemeClr val="tx1"/>
                    </a:solidFill>
                  </a:rPr>
                  <a:t>-----------------------------------------------------------------------------------------------------------</a:t>
                </a:r>
              </a:p>
              <a:p>
                <a:pPr algn="ctr"/>
                <a:endParaRPr lang="en-IE" sz="1200" dirty="0">
                  <a:solidFill>
                    <a:schemeClr val="tx1"/>
                  </a:solidFill>
                </a:endParaRPr>
              </a:p>
              <a:p>
                <a:pPr algn="ctr"/>
                <a14:m>
                  <m:oMath xmlns:m="http://schemas.openxmlformats.org/officeDocument/2006/math">
                    <m:r>
                      <a:rPr lang="en-IE" sz="1200" b="0" i="1" smtClean="0">
                        <a:solidFill>
                          <a:schemeClr val="tx1"/>
                        </a:solidFill>
                        <a:latin typeface="Cambria Math" panose="02040503050406030204" pitchFamily="18" charset="0"/>
                      </a:rPr>
                      <m:t>𝑊𝑛𝑒𝑤</m:t>
                    </m:r>
                    <m:r>
                      <a:rPr lang="en-IE" sz="1200" b="0" i="1" smtClean="0">
                        <a:solidFill>
                          <a:schemeClr val="tx1"/>
                        </a:solidFill>
                        <a:latin typeface="Cambria Math" panose="02040503050406030204" pitchFamily="18" charset="0"/>
                      </a:rPr>
                      <m:t>=</m:t>
                    </m:r>
                    <m:r>
                      <a:rPr lang="en-IE" sz="1200" b="0" i="1" smtClean="0">
                        <a:solidFill>
                          <a:schemeClr val="tx1"/>
                        </a:solidFill>
                        <a:latin typeface="Cambria Math" panose="02040503050406030204" pitchFamily="18" charset="0"/>
                      </a:rPr>
                      <m:t>𝑊𝑜𝑙𝑑</m:t>
                    </m:r>
                    <m:r>
                      <a:rPr lang="en-IE" sz="1200" b="0" i="1" smtClean="0">
                        <a:solidFill>
                          <a:schemeClr val="tx1"/>
                        </a:solidFill>
                        <a:latin typeface="Cambria Math" panose="02040503050406030204" pitchFamily="18" charset="0"/>
                      </a:rPr>
                      <m:t> − </m:t>
                    </m:r>
                    <m:r>
                      <m:rPr>
                        <m:sty m:val="p"/>
                      </m:rPr>
                      <a:rPr lang="el-GR" sz="1200" b="0" i="1" smtClean="0">
                        <a:solidFill>
                          <a:schemeClr val="tx1"/>
                        </a:solidFill>
                        <a:latin typeface="Cambria Math" panose="02040503050406030204" pitchFamily="18" charset="0"/>
                      </a:rPr>
                      <m:t>α</m:t>
                    </m:r>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𝑑𝐸</m:t>
                        </m:r>
                      </m:num>
                      <m:den>
                        <m:r>
                          <a:rPr lang="en-IE" sz="1200" b="0" i="1" smtClean="0">
                            <a:solidFill>
                              <a:schemeClr val="tx1"/>
                            </a:solidFill>
                            <a:latin typeface="Cambria Math" panose="02040503050406030204" pitchFamily="18" charset="0"/>
                          </a:rPr>
                          <m:t>𝑑𝑊</m:t>
                        </m:r>
                      </m:den>
                    </m:f>
                  </m:oMath>
                </a14:m>
                <a:r>
                  <a:rPr lang="en-IE" sz="1200" dirty="0">
                    <a:solidFill>
                      <a:schemeClr val="tx1"/>
                    </a:solidFill>
                  </a:rPr>
                  <a:t>   =&gt; where </a:t>
                </a:r>
                <a:r>
                  <a:rPr lang="el-GR" sz="1200" dirty="0">
                    <a:solidFill>
                      <a:schemeClr val="tx1"/>
                    </a:solidFill>
                  </a:rPr>
                  <a:t>α</a:t>
                </a:r>
                <a:r>
                  <a:rPr lang="en-IE" sz="1200" dirty="0">
                    <a:solidFill>
                      <a:schemeClr val="tx1"/>
                    </a:solidFill>
                  </a:rPr>
                  <a:t> is the Learning Rate</a:t>
                </a:r>
              </a:p>
            </p:txBody>
          </p:sp>
        </mc:Choice>
        <mc:Fallback>
          <p:sp>
            <p:nvSpPr>
              <p:cNvPr id="41" name="Rectangle 40">
                <a:extLst>
                  <a:ext uri="{FF2B5EF4-FFF2-40B4-BE49-F238E27FC236}">
                    <a16:creationId xmlns:a16="http://schemas.microsoft.com/office/drawing/2014/main" id="{653A1148-B17D-42BA-912E-E9C024E89F96}"/>
                  </a:ext>
                </a:extLst>
              </p:cNvPr>
              <p:cNvSpPr>
                <a:spLocks noRot="1" noChangeAspect="1" noMove="1" noResize="1" noEditPoints="1" noAdjustHandles="1" noChangeArrowheads="1" noChangeShapeType="1" noTextEdit="1"/>
              </p:cNvSpPr>
              <p:nvPr/>
            </p:nvSpPr>
            <p:spPr>
              <a:xfrm>
                <a:off x="6278138" y="729916"/>
                <a:ext cx="5633112" cy="5638800"/>
              </a:xfrm>
              <a:prstGeom prst="rect">
                <a:avLst/>
              </a:prstGeom>
              <a:blipFill>
                <a:blip r:embed="rId2"/>
                <a:stretch>
                  <a:fillRect r="-432"/>
                </a:stretch>
              </a:blipFill>
              <a:ln>
                <a:solidFill>
                  <a:schemeClr val="tx1"/>
                </a:solidFill>
                <a:miter lim="800000"/>
              </a:ln>
              <a:effectLst/>
            </p:spPr>
            <p:txBody>
              <a:bodyPr/>
              <a:lstStyle/>
              <a:p>
                <a:r>
                  <a:rPr lang="en-IE">
                    <a:noFill/>
                  </a:rPr>
                  <a:t> </a:t>
                </a:r>
              </a:p>
            </p:txBody>
          </p:sp>
        </mc:Fallback>
      </mc:AlternateContent>
      <p:cxnSp>
        <p:nvCxnSpPr>
          <p:cNvPr id="43" name="Straight Arrow Connector 42">
            <a:extLst>
              <a:ext uri="{FF2B5EF4-FFF2-40B4-BE49-F238E27FC236}">
                <a16:creationId xmlns:a16="http://schemas.microsoft.com/office/drawing/2014/main" id="{E98B30C5-676C-46B6-ACF3-D74E298F5D2E}"/>
              </a:ext>
            </a:extLst>
          </p:cNvPr>
          <p:cNvCxnSpPr>
            <a:stCxn id="27" idx="0"/>
            <a:endCxn id="31" idx="2"/>
          </p:cNvCxnSpPr>
          <p:nvPr/>
        </p:nvCxnSpPr>
        <p:spPr>
          <a:xfrm flipV="1">
            <a:off x="2071089" y="1353996"/>
            <a:ext cx="7" cy="35713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onnector: Curved 49">
            <a:extLst>
              <a:ext uri="{FF2B5EF4-FFF2-40B4-BE49-F238E27FC236}">
                <a16:creationId xmlns:a16="http://schemas.microsoft.com/office/drawing/2014/main" id="{74579B89-0238-4D07-9AEE-D713931B6C43}"/>
              </a:ext>
            </a:extLst>
          </p:cNvPr>
          <p:cNvCxnSpPr>
            <a:cxnSpLocks/>
            <a:stCxn id="33" idx="0"/>
            <a:endCxn id="18" idx="0"/>
          </p:cNvCxnSpPr>
          <p:nvPr/>
        </p:nvCxnSpPr>
        <p:spPr>
          <a:xfrm rot="16200000" flipH="1" flipV="1">
            <a:off x="2415989" y="1054651"/>
            <a:ext cx="990955" cy="4289260"/>
          </a:xfrm>
          <a:prstGeom prst="curvedConnector3">
            <a:avLst>
              <a:gd name="adj1" fmla="val -133606"/>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321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3787-F39D-4609-92E4-3273E7211D21}"/>
              </a:ext>
            </a:extLst>
          </p:cNvPr>
          <p:cNvSpPr>
            <a:spLocks noGrp="1"/>
          </p:cNvSpPr>
          <p:nvPr>
            <p:ph type="title"/>
          </p:nvPr>
        </p:nvSpPr>
        <p:spPr/>
        <p:txBody>
          <a:bodyPr/>
          <a:lstStyle/>
          <a:p>
            <a:r>
              <a:rPr lang="en-IE" dirty="0"/>
              <a:t>The Mathematics</a:t>
            </a:r>
          </a:p>
        </p:txBody>
      </p:sp>
      <p:sp>
        <p:nvSpPr>
          <p:cNvPr id="4" name="Footer Placeholder 3">
            <a:extLst>
              <a:ext uri="{FF2B5EF4-FFF2-40B4-BE49-F238E27FC236}">
                <a16:creationId xmlns:a16="http://schemas.microsoft.com/office/drawing/2014/main" id="{9DEFF98D-3C4A-48B1-9670-4A4BF5F32CC8}"/>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BB267DC6-2454-4A34-8106-0D1799F324C5}"/>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12</a:t>
            </a:fld>
            <a:r>
              <a:rPr lang="en-US" b="0" dirty="0">
                <a:solidFill>
                  <a:srgbClr val="555659"/>
                </a:solidFill>
              </a:rPr>
              <a:t>/16 </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1DB3ACE8-979C-422E-AB1B-C46C4BFFD28A}"/>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sp>
        <p:nvSpPr>
          <p:cNvPr id="7" name="Rectangle 6">
            <a:extLst>
              <a:ext uri="{FF2B5EF4-FFF2-40B4-BE49-F238E27FC236}">
                <a16:creationId xmlns:a16="http://schemas.microsoft.com/office/drawing/2014/main" id="{3F6D24FE-3841-4532-A817-1FE3ABBE8FE2}"/>
              </a:ext>
            </a:extLst>
          </p:cNvPr>
          <p:cNvSpPr/>
          <p:nvPr/>
        </p:nvSpPr>
        <p:spPr>
          <a:xfrm>
            <a:off x="1248932" y="4868779"/>
            <a:ext cx="1644316" cy="529389"/>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x</a:t>
            </a:r>
            <a:r>
              <a:rPr lang="en-IE" sz="1400" baseline="-25000" dirty="0" err="1">
                <a:solidFill>
                  <a:schemeClr val="tx1"/>
                </a:solidFill>
              </a:rPr>
              <a:t>input</a:t>
            </a:r>
            <a:endParaRPr lang="en-IE" sz="1400" dirty="0">
              <a:solidFill>
                <a:schemeClr val="tx1"/>
              </a:solidFill>
            </a:endParaRPr>
          </a:p>
        </p:txBody>
      </p:sp>
      <p:cxnSp>
        <p:nvCxnSpPr>
          <p:cNvPr id="9" name="Straight Arrow Connector 8">
            <a:extLst>
              <a:ext uri="{FF2B5EF4-FFF2-40B4-BE49-F238E27FC236}">
                <a16:creationId xmlns:a16="http://schemas.microsoft.com/office/drawing/2014/main" id="{305E49E1-7306-4021-AF82-E243262453E6}"/>
              </a:ext>
            </a:extLst>
          </p:cNvPr>
          <p:cNvCxnSpPr>
            <a:stCxn id="7" idx="0"/>
          </p:cNvCxnSpPr>
          <p:nvPr/>
        </p:nvCxnSpPr>
        <p:spPr>
          <a:xfrm flipV="1">
            <a:off x="2071090" y="4162926"/>
            <a:ext cx="0" cy="70585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CA06CB96-16A7-436F-883F-9B7758E4F895}"/>
              </a:ext>
            </a:extLst>
          </p:cNvPr>
          <p:cNvSpPr/>
          <p:nvPr/>
        </p:nvSpPr>
        <p:spPr>
          <a:xfrm>
            <a:off x="1736601" y="3538704"/>
            <a:ext cx="668977" cy="624222"/>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cxnSp>
        <p:nvCxnSpPr>
          <p:cNvPr id="15" name="Straight Connector 14">
            <a:extLst>
              <a:ext uri="{FF2B5EF4-FFF2-40B4-BE49-F238E27FC236}">
                <a16:creationId xmlns:a16="http://schemas.microsoft.com/office/drawing/2014/main" id="{ACAE8AEE-B8F1-4280-8B17-A0C9B3CA0E19}"/>
              </a:ext>
            </a:extLst>
          </p:cNvPr>
          <p:cNvCxnSpPr>
            <a:stCxn id="13" idx="3"/>
            <a:endCxn id="13" idx="7"/>
          </p:cNvCxnSpPr>
          <p:nvPr/>
        </p:nvCxnSpPr>
        <p:spPr>
          <a:xfrm flipV="1">
            <a:off x="1834570" y="3630119"/>
            <a:ext cx="473039" cy="4413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38896ED-0AA7-466A-8816-4F524BEF9987}"/>
              </a:ext>
            </a:extLst>
          </p:cNvPr>
          <p:cNvCxnSpPr>
            <a:stCxn id="13" idx="1"/>
            <a:endCxn id="13" idx="5"/>
          </p:cNvCxnSpPr>
          <p:nvPr/>
        </p:nvCxnSpPr>
        <p:spPr>
          <a:xfrm>
            <a:off x="1834570" y="3630119"/>
            <a:ext cx="473039" cy="4413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04EA088-71A5-4DF8-8AAF-17EAE07740CB}"/>
              </a:ext>
            </a:extLst>
          </p:cNvPr>
          <p:cNvSpPr/>
          <p:nvPr/>
        </p:nvSpPr>
        <p:spPr>
          <a:xfrm>
            <a:off x="423291" y="3694759"/>
            <a:ext cx="687091" cy="31211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solidFill>
                  <a:schemeClr val="tx1"/>
                </a:solidFill>
              </a:rPr>
              <a:t>W</a:t>
            </a:r>
          </a:p>
        </p:txBody>
      </p:sp>
      <p:cxnSp>
        <p:nvCxnSpPr>
          <p:cNvPr id="20" name="Straight Arrow Connector 19">
            <a:extLst>
              <a:ext uri="{FF2B5EF4-FFF2-40B4-BE49-F238E27FC236}">
                <a16:creationId xmlns:a16="http://schemas.microsoft.com/office/drawing/2014/main" id="{BD9A6FD2-9751-47BB-BA6F-6B9843853030}"/>
              </a:ext>
            </a:extLst>
          </p:cNvPr>
          <p:cNvCxnSpPr>
            <a:stCxn id="18" idx="3"/>
            <a:endCxn id="13" idx="2"/>
          </p:cNvCxnSpPr>
          <p:nvPr/>
        </p:nvCxnSpPr>
        <p:spPr>
          <a:xfrm>
            <a:off x="1110382" y="3850815"/>
            <a:ext cx="626219" cy="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831BA4A-9C5C-4961-9C20-5E14F9665C51}"/>
              </a:ext>
            </a:extLst>
          </p:cNvPr>
          <p:cNvCxnSpPr>
            <a:cxnSpLocks/>
            <a:stCxn id="13" idx="0"/>
          </p:cNvCxnSpPr>
          <p:nvPr/>
        </p:nvCxnSpPr>
        <p:spPr>
          <a:xfrm flipV="1">
            <a:off x="2071090" y="3237665"/>
            <a:ext cx="0" cy="301039"/>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ABD23CB8-FBF1-4F7A-87F5-986AEAC74E7C}"/>
              </a:ext>
            </a:extLst>
          </p:cNvPr>
          <p:cNvSpPr/>
          <p:nvPr/>
        </p:nvSpPr>
        <p:spPr>
          <a:xfrm>
            <a:off x="1248938" y="2703805"/>
            <a:ext cx="1644310"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y</a:t>
            </a:r>
            <a:r>
              <a:rPr lang="en-IE" sz="1400" baseline="-25000" dirty="0" err="1">
                <a:solidFill>
                  <a:schemeClr val="tx1"/>
                </a:solidFill>
              </a:rPr>
              <a:t>prediction</a:t>
            </a:r>
            <a:endParaRPr lang="en-IE" sz="1400" dirty="0">
              <a:solidFill>
                <a:schemeClr val="tx1"/>
              </a:solidFill>
            </a:endParaRPr>
          </a:p>
        </p:txBody>
      </p:sp>
      <p:sp>
        <p:nvSpPr>
          <p:cNvPr id="27" name="Oval 26">
            <a:extLst>
              <a:ext uri="{FF2B5EF4-FFF2-40B4-BE49-F238E27FC236}">
                <a16:creationId xmlns:a16="http://schemas.microsoft.com/office/drawing/2014/main" id="{ED158318-4698-43B5-8102-3402701F6FB3}"/>
              </a:ext>
            </a:extLst>
          </p:cNvPr>
          <p:cNvSpPr/>
          <p:nvPr/>
        </p:nvSpPr>
        <p:spPr>
          <a:xfrm>
            <a:off x="1719390" y="1711129"/>
            <a:ext cx="703398" cy="659148"/>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a:solidFill>
                  <a:schemeClr val="tx1"/>
                </a:solidFill>
              </a:rPr>
              <a:t>Abs</a:t>
            </a:r>
          </a:p>
        </p:txBody>
      </p:sp>
      <p:cxnSp>
        <p:nvCxnSpPr>
          <p:cNvPr id="29" name="Straight Arrow Connector 28">
            <a:extLst>
              <a:ext uri="{FF2B5EF4-FFF2-40B4-BE49-F238E27FC236}">
                <a16:creationId xmlns:a16="http://schemas.microsoft.com/office/drawing/2014/main" id="{282EF50C-F882-4DD3-A2DB-8C4CFD90BC1B}"/>
              </a:ext>
            </a:extLst>
          </p:cNvPr>
          <p:cNvCxnSpPr>
            <a:stCxn id="26" idx="0"/>
            <a:endCxn id="27" idx="4"/>
          </p:cNvCxnSpPr>
          <p:nvPr/>
        </p:nvCxnSpPr>
        <p:spPr>
          <a:xfrm flipH="1" flipV="1">
            <a:off x="2071089" y="2370277"/>
            <a:ext cx="4" cy="333528"/>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B329D4E8-4EDF-40EE-92F7-DAF829D19442}"/>
              </a:ext>
            </a:extLst>
          </p:cNvPr>
          <p:cNvSpPr/>
          <p:nvPr/>
        </p:nvSpPr>
        <p:spPr>
          <a:xfrm>
            <a:off x="1248938" y="828045"/>
            <a:ext cx="1644316"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y</a:t>
            </a:r>
            <a:r>
              <a:rPr lang="en-IE" sz="1400" baseline="-25000" dirty="0" err="1">
                <a:solidFill>
                  <a:schemeClr val="tx1"/>
                </a:solidFill>
              </a:rPr>
              <a:t>output</a:t>
            </a:r>
            <a:endParaRPr lang="en-IE" sz="1400" dirty="0">
              <a:solidFill>
                <a:schemeClr val="tx1"/>
              </a:solidFill>
            </a:endParaRPr>
          </a:p>
        </p:txBody>
      </p:sp>
      <p:sp>
        <p:nvSpPr>
          <p:cNvPr id="32" name="Rectangle 31">
            <a:extLst>
              <a:ext uri="{FF2B5EF4-FFF2-40B4-BE49-F238E27FC236}">
                <a16:creationId xmlns:a16="http://schemas.microsoft.com/office/drawing/2014/main" id="{C3F31358-EAB1-4C26-BF67-DF392BDBF85F}"/>
              </a:ext>
            </a:extLst>
          </p:cNvPr>
          <p:cNvSpPr/>
          <p:nvPr/>
        </p:nvSpPr>
        <p:spPr>
          <a:xfrm>
            <a:off x="3909506" y="4868780"/>
            <a:ext cx="1644310"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y</a:t>
            </a:r>
            <a:r>
              <a:rPr lang="en-IE" sz="1400" baseline="-25000" dirty="0" err="1">
                <a:solidFill>
                  <a:schemeClr val="tx1"/>
                </a:solidFill>
              </a:rPr>
              <a:t>target</a:t>
            </a:r>
            <a:endParaRPr lang="en-IE" sz="1400" dirty="0">
              <a:solidFill>
                <a:schemeClr val="tx1"/>
              </a:solidFill>
            </a:endParaRPr>
          </a:p>
        </p:txBody>
      </p:sp>
      <p:sp>
        <p:nvSpPr>
          <p:cNvPr id="33" name="Rectangle 32">
            <a:extLst>
              <a:ext uri="{FF2B5EF4-FFF2-40B4-BE49-F238E27FC236}">
                <a16:creationId xmlns:a16="http://schemas.microsoft.com/office/drawing/2014/main" id="{787A2BA6-8022-4BF6-829E-06CF63EB1DB5}"/>
              </a:ext>
            </a:extLst>
          </p:cNvPr>
          <p:cNvSpPr/>
          <p:nvPr/>
        </p:nvSpPr>
        <p:spPr>
          <a:xfrm>
            <a:off x="3691766" y="2703805"/>
            <a:ext cx="2079790"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a:solidFill>
                  <a:schemeClr val="tx1"/>
                </a:solidFill>
              </a:rPr>
              <a:t>E = f(</a:t>
            </a:r>
            <a:r>
              <a:rPr lang="en-IE" sz="1400" dirty="0" err="1">
                <a:solidFill>
                  <a:schemeClr val="tx1"/>
                </a:solidFill>
              </a:rPr>
              <a:t>y</a:t>
            </a:r>
            <a:r>
              <a:rPr lang="en-IE" sz="1400" baseline="-25000" dirty="0" err="1">
                <a:solidFill>
                  <a:schemeClr val="tx1"/>
                </a:solidFill>
              </a:rPr>
              <a:t>prediction</a:t>
            </a:r>
            <a:r>
              <a:rPr lang="en-IE" sz="1400" baseline="-25000" dirty="0">
                <a:solidFill>
                  <a:schemeClr val="tx1"/>
                </a:solidFill>
              </a:rPr>
              <a:t> </a:t>
            </a:r>
            <a:r>
              <a:rPr lang="en-IE" sz="1400" dirty="0">
                <a:solidFill>
                  <a:schemeClr val="tx1"/>
                </a:solidFill>
              </a:rPr>
              <a:t>- </a:t>
            </a:r>
            <a:r>
              <a:rPr lang="en-IE" sz="1400" dirty="0" err="1">
                <a:solidFill>
                  <a:schemeClr val="tx1"/>
                </a:solidFill>
              </a:rPr>
              <a:t>y</a:t>
            </a:r>
            <a:r>
              <a:rPr lang="en-IE" sz="1400" baseline="-25000" dirty="0" err="1">
                <a:solidFill>
                  <a:schemeClr val="tx1"/>
                </a:solidFill>
              </a:rPr>
              <a:t>target</a:t>
            </a:r>
            <a:r>
              <a:rPr lang="en-IE" sz="1400" dirty="0">
                <a:solidFill>
                  <a:schemeClr val="tx1"/>
                </a:solidFill>
              </a:rPr>
              <a:t>)</a:t>
            </a:r>
          </a:p>
        </p:txBody>
      </p:sp>
      <p:cxnSp>
        <p:nvCxnSpPr>
          <p:cNvPr id="35" name="Straight Arrow Connector 34">
            <a:extLst>
              <a:ext uri="{FF2B5EF4-FFF2-40B4-BE49-F238E27FC236}">
                <a16:creationId xmlns:a16="http://schemas.microsoft.com/office/drawing/2014/main" id="{148F9276-8521-44A1-9076-867B5C7BB064}"/>
              </a:ext>
            </a:extLst>
          </p:cNvPr>
          <p:cNvCxnSpPr>
            <a:cxnSpLocks/>
            <a:stCxn id="26" idx="3"/>
            <a:endCxn id="33" idx="1"/>
          </p:cNvCxnSpPr>
          <p:nvPr/>
        </p:nvCxnSpPr>
        <p:spPr>
          <a:xfrm>
            <a:off x="2893248" y="2966781"/>
            <a:ext cx="798518" cy="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B457058-1590-4028-A4CC-AF401B773302}"/>
              </a:ext>
            </a:extLst>
          </p:cNvPr>
          <p:cNvCxnSpPr>
            <a:cxnSpLocks/>
            <a:stCxn id="32" idx="0"/>
            <a:endCxn id="33" idx="2"/>
          </p:cNvCxnSpPr>
          <p:nvPr/>
        </p:nvCxnSpPr>
        <p:spPr>
          <a:xfrm flipV="1">
            <a:off x="4731661" y="3229756"/>
            <a:ext cx="0" cy="1639024"/>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653A1148-B17D-42BA-912E-E9C024E89F96}"/>
                  </a:ext>
                </a:extLst>
              </p:cNvPr>
              <p:cNvSpPr/>
              <p:nvPr/>
            </p:nvSpPr>
            <p:spPr>
              <a:xfrm>
                <a:off x="6278138" y="729916"/>
                <a:ext cx="5633112" cy="5638800"/>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200" dirty="0" err="1">
                    <a:solidFill>
                      <a:schemeClr val="tx1"/>
                    </a:solidFill>
                  </a:rPr>
                  <a:t>x</a:t>
                </a:r>
                <a:r>
                  <a:rPr lang="en-IE" sz="1200" baseline="-25000" dirty="0" err="1">
                    <a:solidFill>
                      <a:schemeClr val="tx1"/>
                    </a:solidFill>
                  </a:rPr>
                  <a:t>input</a:t>
                </a:r>
                <a:r>
                  <a:rPr lang="en-IE" sz="1200" baseline="-25000" dirty="0">
                    <a:solidFill>
                      <a:schemeClr val="tx1"/>
                    </a:solidFill>
                  </a:rPr>
                  <a:t> </a:t>
                </a:r>
                <a:r>
                  <a:rPr lang="en-IE" sz="1200" dirty="0">
                    <a:solidFill>
                      <a:schemeClr val="tx1"/>
                    </a:solidFill>
                  </a:rPr>
                  <a:t>is the noisy, </a:t>
                </a:r>
                <a:r>
                  <a:rPr lang="en-IE" sz="1200" dirty="0" err="1">
                    <a:solidFill>
                      <a:schemeClr val="tx1"/>
                    </a:solidFill>
                  </a:rPr>
                  <a:t>corrcupted</a:t>
                </a:r>
                <a:r>
                  <a:rPr lang="en-IE" sz="1200" dirty="0">
                    <a:solidFill>
                      <a:schemeClr val="tx1"/>
                    </a:solidFill>
                  </a:rPr>
                  <a:t> signal</a:t>
                </a:r>
              </a:p>
              <a:p>
                <a:pPr algn="ctr"/>
                <a:r>
                  <a:rPr lang="en-IE" sz="1200" dirty="0" err="1">
                    <a:solidFill>
                      <a:schemeClr val="tx1"/>
                    </a:solidFill>
                  </a:rPr>
                  <a:t>y</a:t>
                </a:r>
                <a:r>
                  <a:rPr lang="en-IE" sz="1200" baseline="-25000" dirty="0" err="1">
                    <a:solidFill>
                      <a:schemeClr val="tx1"/>
                    </a:solidFill>
                  </a:rPr>
                  <a:t>target</a:t>
                </a:r>
                <a:r>
                  <a:rPr lang="en-IE" sz="1200" dirty="0">
                    <a:solidFill>
                      <a:schemeClr val="tx1"/>
                    </a:solidFill>
                  </a:rPr>
                  <a:t> is the ideal Fourier Transform output</a:t>
                </a:r>
              </a:p>
              <a:p>
                <a:pPr algn="ctr"/>
                <a:r>
                  <a:rPr lang="en-IE" sz="1200" dirty="0" err="1">
                    <a:solidFill>
                      <a:schemeClr val="tx1"/>
                    </a:solidFill>
                  </a:rPr>
                  <a:t>y</a:t>
                </a:r>
                <a:r>
                  <a:rPr lang="en-IE" sz="1200" baseline="-25000" dirty="0" err="1">
                    <a:solidFill>
                      <a:schemeClr val="tx1"/>
                    </a:solidFill>
                  </a:rPr>
                  <a:t>prediction</a:t>
                </a:r>
                <a:r>
                  <a:rPr lang="en-IE" sz="1200" dirty="0">
                    <a:solidFill>
                      <a:schemeClr val="tx1"/>
                    </a:solidFill>
                  </a:rPr>
                  <a:t> is the Fourier Transform output of </a:t>
                </a:r>
                <a:r>
                  <a:rPr lang="en-IE" sz="1200" dirty="0" err="1">
                    <a:solidFill>
                      <a:schemeClr val="tx1"/>
                    </a:solidFill>
                  </a:rPr>
                  <a:t>x</a:t>
                </a:r>
                <a:r>
                  <a:rPr lang="en-IE" sz="1200" baseline="-25000" dirty="0" err="1">
                    <a:solidFill>
                      <a:schemeClr val="tx1"/>
                    </a:solidFill>
                  </a:rPr>
                  <a:t>input</a:t>
                </a:r>
                <a:endParaRPr lang="en-IE" sz="1200" baseline="-25000" dirty="0">
                  <a:solidFill>
                    <a:schemeClr val="tx1"/>
                  </a:solidFill>
                </a:endParaRPr>
              </a:p>
              <a:p>
                <a:pPr algn="ctr"/>
                <a:endParaRPr lang="en-IE" sz="1200" baseline="-25000" dirty="0">
                  <a:solidFill>
                    <a:schemeClr val="tx1"/>
                  </a:solidFill>
                </a:endParaRPr>
              </a:p>
              <a:p>
                <a:pPr algn="ctr"/>
                <a:r>
                  <a:rPr lang="en-IE" sz="1200" dirty="0">
                    <a:solidFill>
                      <a:schemeClr val="tx1"/>
                    </a:solidFill>
                  </a:rPr>
                  <a:t>E is the “error signal”, it is a function of the difference between the prediction and the desired output. The function itself is actually not too important, what’s more important is </a:t>
                </a:r>
                <a:r>
                  <a:rPr lang="en-IE" sz="1200" b="1" dirty="0">
                    <a:solidFill>
                      <a:schemeClr val="tx1"/>
                    </a:solidFill>
                  </a:rPr>
                  <a:t>the derivate of the Error </a:t>
                </a:r>
                <a:r>
                  <a:rPr lang="en-IE" sz="1200" b="1" dirty="0" err="1">
                    <a:solidFill>
                      <a:schemeClr val="tx1"/>
                    </a:solidFill>
                  </a:rPr>
                  <a:t>w.r.t.</a:t>
                </a:r>
                <a:r>
                  <a:rPr lang="en-IE" sz="1200" b="1" dirty="0">
                    <a:solidFill>
                      <a:schemeClr val="tx1"/>
                    </a:solidFill>
                  </a:rPr>
                  <a:t> the W matrix.</a:t>
                </a:r>
              </a:p>
              <a:p>
                <a:pPr algn="ctr"/>
                <a:r>
                  <a:rPr lang="en-IE" sz="1200" dirty="0">
                    <a:solidFill>
                      <a:schemeClr val="tx1"/>
                    </a:solidFill>
                  </a:rPr>
                  <a:t>-----------------------------------------------------------------------------------------------------------</a:t>
                </a:r>
              </a:p>
              <a:p>
                <a:pPr algn="ctr"/>
                <a:endParaRPr lang="en-IE" sz="1200" b="0" i="0" dirty="0">
                  <a:solidFill>
                    <a:schemeClr val="tx1"/>
                  </a:solidFill>
                  <a:latin typeface="Cambria Math" panose="02040503050406030204" pitchFamily="18" charset="0"/>
                </a:endParaRPr>
              </a:p>
              <a:p>
                <a:pPr algn="ctr"/>
                <a14:m>
                  <m:oMath xmlns:m="http://schemas.openxmlformats.org/officeDocument/2006/math">
                    <m:r>
                      <m:rPr>
                        <m:sty m:val="p"/>
                      </m:rPr>
                      <a:rPr lang="en-IE" sz="1200" b="0" i="0" smtClean="0">
                        <a:solidFill>
                          <a:schemeClr val="tx1"/>
                        </a:solidFill>
                        <a:latin typeface="Cambria Math" panose="02040503050406030204" pitchFamily="18" charset="0"/>
                      </a:rPr>
                      <m:t>W</m:t>
                    </m:r>
                    <m:r>
                      <a:rPr lang="en-IE" sz="1200" b="0" i="0" smtClean="0">
                        <a:solidFill>
                          <a:schemeClr val="tx1"/>
                        </a:solidFill>
                        <a:latin typeface="Cambria Math" panose="02040503050406030204" pitchFamily="18" charset="0"/>
                      </a:rPr>
                      <m:t>= </m:t>
                    </m:r>
                    <m:d>
                      <m:dPr>
                        <m:begChr m:val="["/>
                        <m:endChr m:val="]"/>
                        <m:ctrlPr>
                          <a:rPr lang="en-IE" sz="1200" i="1" smtClean="0">
                            <a:solidFill>
                              <a:schemeClr val="tx1"/>
                            </a:solidFill>
                            <a:latin typeface="Cambria Math" panose="02040503050406030204" pitchFamily="18" charset="0"/>
                          </a:rPr>
                        </m:ctrlPr>
                      </m:dPr>
                      <m:e>
                        <m:m>
                          <m:mPr>
                            <m:mcs>
                              <m:mc>
                                <m:mcPr>
                                  <m:count m:val="3"/>
                                  <m:mcJc m:val="center"/>
                                </m:mcPr>
                              </m:mc>
                            </m:mcs>
                            <m:ctrlPr>
                              <a:rPr lang="en-IE" sz="1200" i="1" smtClean="0">
                                <a:solidFill>
                                  <a:schemeClr val="tx1"/>
                                </a:solidFill>
                                <a:latin typeface="Cambria Math" panose="02040503050406030204" pitchFamily="18" charset="0"/>
                              </a:rPr>
                            </m:ctrlPr>
                          </m:mPr>
                          <m:mr>
                            <m:e>
                              <m:sSup>
                                <m:sSupPr>
                                  <m:ctrlPr>
                                    <a:rPr lang="en-IE" sz="1200" i="1" smtClean="0">
                                      <a:solidFill>
                                        <a:schemeClr val="tx1"/>
                                      </a:solidFill>
                                      <a:latin typeface="Cambria Math" panose="02040503050406030204" pitchFamily="18" charset="0"/>
                                    </a:rPr>
                                  </m:ctrlPr>
                                </m:sSupPr>
                                <m:e>
                                  <m:r>
                                    <m:rPr>
                                      <m:brk m:alnAt="7"/>
                                    </m:rPr>
                                    <a:rPr lang="en-IE" sz="1200" i="1" smtClean="0">
                                      <a:solidFill>
                                        <a:schemeClr val="tx1"/>
                                      </a:solidFill>
                                      <a:latin typeface="Cambria Math" panose="02040503050406030204" pitchFamily="18" charset="0"/>
                                    </a:rPr>
                                    <m:t>𝑒</m:t>
                                  </m:r>
                                </m:e>
                                <m:sup>
                                  <m:r>
                                    <m:rPr>
                                      <m:brk m:alnAt="7"/>
                                    </m:rPr>
                                    <a:rPr lang="en-IE" sz="1200" i="1" smtClean="0">
                                      <a:solidFill>
                                        <a:schemeClr val="tx1"/>
                                      </a:solidFill>
                                      <a:latin typeface="Cambria Math" panose="02040503050406030204" pitchFamily="18" charset="0"/>
                                    </a:rPr>
                                    <m:t>−</m:t>
                                  </m:r>
                                  <m:r>
                                    <a:rPr lang="en-IE" sz="1200" i="1" smtClean="0">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smtClean="0">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e>
                              <m:r>
                                <a:rPr lang="en-IE" sz="1200" i="1" smtClean="0">
                                  <a:solidFill>
                                    <a:schemeClr val="tx1"/>
                                  </a:solidFill>
                                  <a:latin typeface="Cambria Math" panose="02040503050406030204" pitchFamily="18" charset="0"/>
                                </a:rPr>
                                <m:t>⋯</m:t>
                              </m:r>
                            </m:e>
                            <m:e>
                              <m:sSup>
                                <m:sSupPr>
                                  <m:ctrlPr>
                                    <a:rPr lang="en-IE" sz="1200" i="1">
                                      <a:solidFill>
                                        <a:schemeClr val="tx1"/>
                                      </a:solidFill>
                                      <a:latin typeface="Cambria Math" panose="02040503050406030204" pitchFamily="18" charset="0"/>
                                    </a:rPr>
                                  </m:ctrlPr>
                                </m:sSupPr>
                                <m:e>
                                  <m:r>
                                    <m:rPr>
                                      <m:brk m:alnAt="7"/>
                                    </m:rPr>
                                    <a:rPr lang="en-IE" sz="1200" i="1">
                                      <a:solidFill>
                                        <a:schemeClr val="tx1"/>
                                      </a:solidFill>
                                      <a:latin typeface="Cambria Math" panose="02040503050406030204" pitchFamily="18" charset="0"/>
                                    </a:rPr>
                                    <m:t>𝑒</m:t>
                                  </m:r>
                                </m:e>
                                <m:sup>
                                  <m:r>
                                    <m:rPr>
                                      <m:brk m:alnAt="7"/>
                                    </m:rPr>
                                    <a:rPr lang="en-IE" sz="1200" i="1">
                                      <a:solidFill>
                                        <a:schemeClr val="tx1"/>
                                      </a:solidFill>
                                      <a:latin typeface="Cambria Math" panose="02040503050406030204" pitchFamily="18" charset="0"/>
                                    </a:rPr>
                                    <m:t>−</m:t>
                                  </m:r>
                                  <m:r>
                                    <a:rPr lang="en-IE" sz="1200" i="1">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mr>
                          <m:mr>
                            <m:e>
                              <m:r>
                                <a:rPr lang="en-IE" sz="1200" i="1" smtClean="0">
                                  <a:solidFill>
                                    <a:schemeClr val="tx1"/>
                                  </a:solidFill>
                                  <a:latin typeface="Cambria Math" panose="02040503050406030204" pitchFamily="18" charset="0"/>
                                </a:rPr>
                                <m:t>⋮</m:t>
                              </m:r>
                            </m:e>
                            <m:e>
                              <m:r>
                                <a:rPr lang="en-IE" sz="1200" i="1" smtClean="0">
                                  <a:solidFill>
                                    <a:schemeClr val="tx1"/>
                                  </a:solidFill>
                                  <a:latin typeface="Cambria Math" panose="02040503050406030204" pitchFamily="18" charset="0"/>
                                </a:rPr>
                                <m:t>⋱</m:t>
                              </m:r>
                            </m:e>
                            <m:e>
                              <m:r>
                                <a:rPr lang="en-IE" sz="1200" i="1" smtClean="0">
                                  <a:solidFill>
                                    <a:schemeClr val="tx1"/>
                                  </a:solidFill>
                                  <a:latin typeface="Cambria Math" panose="02040503050406030204" pitchFamily="18" charset="0"/>
                                </a:rPr>
                                <m:t>⋮</m:t>
                              </m:r>
                            </m:e>
                          </m:mr>
                          <m:mr>
                            <m:e>
                              <m:sSup>
                                <m:sSupPr>
                                  <m:ctrlPr>
                                    <a:rPr lang="en-IE" sz="1200" i="1">
                                      <a:solidFill>
                                        <a:schemeClr val="tx1"/>
                                      </a:solidFill>
                                      <a:latin typeface="Cambria Math" panose="02040503050406030204" pitchFamily="18" charset="0"/>
                                    </a:rPr>
                                  </m:ctrlPr>
                                </m:sSupPr>
                                <m:e>
                                  <m:r>
                                    <m:rPr>
                                      <m:brk m:alnAt="7"/>
                                    </m:rPr>
                                    <a:rPr lang="en-IE" sz="1200" i="1">
                                      <a:solidFill>
                                        <a:schemeClr val="tx1"/>
                                      </a:solidFill>
                                      <a:latin typeface="Cambria Math" panose="02040503050406030204" pitchFamily="18" charset="0"/>
                                    </a:rPr>
                                    <m:t>𝑒</m:t>
                                  </m:r>
                                </m:e>
                                <m:sup>
                                  <m:r>
                                    <m:rPr>
                                      <m:brk m:alnAt="7"/>
                                    </m:rPr>
                                    <a:rPr lang="en-IE" sz="1200" i="1">
                                      <a:solidFill>
                                        <a:schemeClr val="tx1"/>
                                      </a:solidFill>
                                      <a:latin typeface="Cambria Math" panose="02040503050406030204" pitchFamily="18" charset="0"/>
                                    </a:rPr>
                                    <m:t>−</m:t>
                                  </m:r>
                                  <m:r>
                                    <a:rPr lang="en-IE" sz="1200" i="1">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e>
                              <m:r>
                                <a:rPr lang="en-IE" sz="1200" i="1" smtClean="0">
                                  <a:solidFill>
                                    <a:schemeClr val="tx1"/>
                                  </a:solidFill>
                                  <a:latin typeface="Cambria Math" panose="02040503050406030204" pitchFamily="18" charset="0"/>
                                </a:rPr>
                                <m:t>⋯</m:t>
                              </m:r>
                            </m:e>
                            <m:e>
                              <m:sSup>
                                <m:sSupPr>
                                  <m:ctrlPr>
                                    <a:rPr lang="en-IE" sz="1200" i="1">
                                      <a:solidFill>
                                        <a:schemeClr val="tx1"/>
                                      </a:solidFill>
                                      <a:latin typeface="Cambria Math" panose="02040503050406030204" pitchFamily="18" charset="0"/>
                                    </a:rPr>
                                  </m:ctrlPr>
                                </m:sSupPr>
                                <m:e>
                                  <m:r>
                                    <m:rPr>
                                      <m:brk m:alnAt="7"/>
                                    </m:rPr>
                                    <a:rPr lang="en-IE" sz="1200" i="1">
                                      <a:solidFill>
                                        <a:schemeClr val="tx1"/>
                                      </a:solidFill>
                                      <a:latin typeface="Cambria Math" panose="02040503050406030204" pitchFamily="18" charset="0"/>
                                    </a:rPr>
                                    <m:t>𝑒</m:t>
                                  </m:r>
                                </m:e>
                                <m:sup>
                                  <m:r>
                                    <m:rPr>
                                      <m:brk m:alnAt="7"/>
                                    </m:rPr>
                                    <a:rPr lang="en-IE" sz="1200" i="1">
                                      <a:solidFill>
                                        <a:schemeClr val="tx1"/>
                                      </a:solidFill>
                                      <a:latin typeface="Cambria Math" panose="02040503050406030204" pitchFamily="18" charset="0"/>
                                    </a:rPr>
                                    <m:t>−</m:t>
                                  </m:r>
                                  <m:r>
                                    <a:rPr lang="en-IE" sz="1200" i="1">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mr>
                        </m:m>
                      </m:e>
                    </m:d>
                  </m:oMath>
                </a14:m>
                <a:r>
                  <a:rPr lang="en-IE" sz="1200" dirty="0">
                    <a:solidFill>
                      <a:schemeClr val="tx1"/>
                    </a:solidFill>
                  </a:rPr>
                  <a:t> for a signal of n samples</a:t>
                </a:r>
              </a:p>
              <a:p>
                <a:pPr algn="ctr"/>
                <a:r>
                  <a:rPr lang="en-IE" sz="1200" dirty="0">
                    <a:solidFill>
                      <a:schemeClr val="tx1"/>
                    </a:solidFill>
                  </a:rPr>
                  <a:t>-----------------------------------------------------------------------------------------------------------</a:t>
                </a:r>
              </a:p>
              <a:p>
                <a:pPr algn="ctr"/>
                <a:endParaRPr lang="en-IE" sz="12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𝑑𝐸</m:t>
                          </m:r>
                        </m:num>
                        <m:den>
                          <m:r>
                            <a:rPr lang="en-IE" sz="1200" b="0" i="1" smtClean="0">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m:t>
                      </m:r>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m:t>
                          </m:r>
                          <m:r>
                            <m:rPr>
                              <m:nor/>
                            </m:rPr>
                            <a:rPr lang="en-IE" sz="1200" dirty="0">
                              <a:solidFill>
                                <a:schemeClr val="tx1"/>
                              </a:solidFill>
                            </a:rPr>
                            <m:t>y</m:t>
                          </m:r>
                          <m:r>
                            <m:rPr>
                              <m:nor/>
                            </m:rPr>
                            <a:rPr lang="en-IE" sz="1200" baseline="-25000" dirty="0">
                              <a:solidFill>
                                <a:schemeClr val="tx1"/>
                              </a:solidFill>
                            </a:rPr>
                            <m:t>prediction</m:t>
                          </m:r>
                        </m:num>
                        <m:den>
                          <m:r>
                            <a:rPr lang="en-IE" sz="1200" b="0" i="1" smtClean="0">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 </m:t>
                      </m:r>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𝑑𝐸</m:t>
                          </m:r>
                        </m:num>
                        <m:den>
                          <m:r>
                            <a:rPr lang="en-IE" sz="1200" b="0" i="1" smtClean="0">
                              <a:solidFill>
                                <a:schemeClr val="tx1"/>
                              </a:solidFill>
                              <a:latin typeface="Cambria Math" panose="02040503050406030204" pitchFamily="18" charset="0"/>
                            </a:rPr>
                            <m:t>𝑑</m:t>
                          </m:r>
                          <m:r>
                            <m:rPr>
                              <m:nor/>
                            </m:rPr>
                            <a:rPr lang="en-IE" sz="1200" dirty="0">
                              <a:solidFill>
                                <a:schemeClr val="tx1"/>
                              </a:solidFill>
                            </a:rPr>
                            <m:t>y</m:t>
                          </m:r>
                          <m:r>
                            <m:rPr>
                              <m:nor/>
                            </m:rPr>
                            <a:rPr lang="en-IE" sz="1200" baseline="-25000" dirty="0">
                              <a:solidFill>
                                <a:schemeClr val="tx1"/>
                              </a:solidFill>
                            </a:rPr>
                            <m:t>prediction</m:t>
                          </m:r>
                        </m:den>
                      </m:f>
                    </m:oMath>
                  </m:oMathPara>
                </a14:m>
                <a:endParaRPr lang="en-IE" sz="12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IE" sz="1200" i="1" smtClean="0">
                              <a:solidFill>
                                <a:schemeClr val="tx1"/>
                              </a:solidFill>
                              <a:latin typeface="Cambria Math" panose="02040503050406030204" pitchFamily="18" charset="0"/>
                            </a:rPr>
                          </m:ctrlPr>
                        </m:fPr>
                        <m:num>
                          <m:r>
                            <a:rPr lang="en-IE" sz="1200" i="1">
                              <a:solidFill>
                                <a:schemeClr val="tx1"/>
                              </a:solidFill>
                              <a:latin typeface="Cambria Math" panose="02040503050406030204" pitchFamily="18" charset="0"/>
                            </a:rPr>
                            <m:t>𝑑</m:t>
                          </m:r>
                          <m:r>
                            <m:rPr>
                              <m:nor/>
                            </m:rPr>
                            <a:rPr lang="en-IE" sz="1200" dirty="0">
                              <a:solidFill>
                                <a:schemeClr val="tx1"/>
                              </a:solidFill>
                            </a:rPr>
                            <m:t>y</m:t>
                          </m:r>
                          <m:r>
                            <m:rPr>
                              <m:nor/>
                            </m:rPr>
                            <a:rPr lang="en-IE" sz="1200" baseline="-25000" dirty="0">
                              <a:solidFill>
                                <a:schemeClr val="tx1"/>
                              </a:solidFill>
                            </a:rPr>
                            <m:t>prediction</m:t>
                          </m:r>
                        </m:num>
                        <m:den>
                          <m:r>
                            <a:rPr lang="en-IE" sz="1200" i="1">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m:t>
                      </m:r>
                      <m:r>
                        <m:rPr>
                          <m:nor/>
                        </m:rPr>
                        <a:rPr lang="en-IE" sz="1200" dirty="0">
                          <a:solidFill>
                            <a:schemeClr val="tx1"/>
                          </a:solidFill>
                        </a:rPr>
                        <m:t>x</m:t>
                      </m:r>
                      <m:r>
                        <m:rPr>
                          <m:nor/>
                        </m:rPr>
                        <a:rPr lang="en-IE" sz="1200" baseline="-25000" dirty="0">
                          <a:solidFill>
                            <a:schemeClr val="tx1"/>
                          </a:solidFill>
                        </a:rPr>
                        <m:t>input</m:t>
                      </m:r>
                    </m:oMath>
                  </m:oMathPara>
                </a14:m>
                <a:endParaRPr lang="en-IE" sz="1200" dirty="0">
                  <a:solidFill>
                    <a:schemeClr val="tx1"/>
                  </a:solidFill>
                </a:endParaRPr>
              </a:p>
              <a:p>
                <a:pPr algn="ctr"/>
                <a:endParaRPr lang="en-IE" sz="1200" dirty="0">
                  <a:solidFill>
                    <a:schemeClr val="tx1"/>
                  </a:solidFill>
                </a:endParaRPr>
              </a:p>
              <a:p>
                <a:pPr algn="ctr"/>
                <a14:m>
                  <m:oMath xmlns:m="http://schemas.openxmlformats.org/officeDocument/2006/math">
                    <m:f>
                      <m:fPr>
                        <m:ctrlPr>
                          <a:rPr lang="en-IE" sz="1200" i="1">
                            <a:solidFill>
                              <a:schemeClr val="tx1"/>
                            </a:solidFill>
                            <a:latin typeface="Cambria Math" panose="02040503050406030204" pitchFamily="18" charset="0"/>
                          </a:rPr>
                        </m:ctrlPr>
                      </m:fPr>
                      <m:num>
                        <m:r>
                          <a:rPr lang="en-IE" sz="1200" i="1">
                            <a:solidFill>
                              <a:schemeClr val="tx1"/>
                            </a:solidFill>
                            <a:latin typeface="Cambria Math" panose="02040503050406030204" pitchFamily="18" charset="0"/>
                          </a:rPr>
                          <m:t>𝑑𝐸</m:t>
                        </m:r>
                      </m:num>
                      <m:den>
                        <m:r>
                          <a:rPr lang="en-IE" sz="1200" i="1">
                            <a:solidFill>
                              <a:schemeClr val="tx1"/>
                            </a:solidFill>
                            <a:latin typeface="Cambria Math" panose="02040503050406030204" pitchFamily="18" charset="0"/>
                          </a:rPr>
                          <m:t>𝑑</m:t>
                        </m:r>
                        <m:r>
                          <m:rPr>
                            <m:nor/>
                          </m:rPr>
                          <a:rPr lang="en-IE" sz="1200" dirty="0">
                            <a:solidFill>
                              <a:schemeClr val="tx1"/>
                            </a:solidFill>
                          </a:rPr>
                          <m:t>y</m:t>
                        </m:r>
                        <m:r>
                          <m:rPr>
                            <m:nor/>
                          </m:rPr>
                          <a:rPr lang="en-IE" sz="1200" baseline="-25000" dirty="0">
                            <a:solidFill>
                              <a:schemeClr val="tx1"/>
                            </a:solidFill>
                          </a:rPr>
                          <m:t>prediction</m:t>
                        </m:r>
                      </m:den>
                    </m:f>
                    <m:r>
                      <a:rPr lang="en-IE" sz="1200" b="0" i="1" smtClean="0">
                        <a:solidFill>
                          <a:schemeClr val="tx1"/>
                        </a:solidFill>
                        <a:latin typeface="Cambria Math" panose="02040503050406030204" pitchFamily="18" charset="0"/>
                      </a:rPr>
                      <m:t>=</m:t>
                    </m:r>
                    <m:r>
                      <a:rPr lang="en-IE" sz="1200" b="0" i="1" smtClean="0">
                        <a:solidFill>
                          <a:schemeClr val="tx1"/>
                        </a:solidFill>
                        <a:latin typeface="Cambria Math" panose="02040503050406030204" pitchFamily="18" charset="0"/>
                      </a:rPr>
                      <m:t>𝑔</m:t>
                    </m:r>
                    <m:r>
                      <a:rPr lang="en-IE" sz="1200" b="0" i="1" smtClean="0">
                        <a:solidFill>
                          <a:schemeClr val="tx1"/>
                        </a:solidFill>
                        <a:latin typeface="Cambria Math" panose="02040503050406030204" pitchFamily="18" charset="0"/>
                      </a:rPr>
                      <m:t>(</m:t>
                    </m:r>
                    <m:r>
                      <m:rPr>
                        <m:nor/>
                      </m:rPr>
                      <a:rPr lang="en-IE" sz="1200" dirty="0">
                        <a:solidFill>
                          <a:schemeClr val="tx1"/>
                        </a:solidFill>
                      </a:rPr>
                      <m:t>y</m:t>
                    </m:r>
                    <m:r>
                      <m:rPr>
                        <m:nor/>
                      </m:rPr>
                      <a:rPr lang="en-IE" sz="1200" baseline="-25000" dirty="0">
                        <a:solidFill>
                          <a:schemeClr val="tx1"/>
                        </a:solidFill>
                      </a:rPr>
                      <m:t>prediction</m:t>
                    </m:r>
                    <m:r>
                      <m:rPr>
                        <m:nor/>
                      </m:rPr>
                      <a:rPr lang="en-IE" sz="1200" baseline="-25000" dirty="0">
                        <a:solidFill>
                          <a:schemeClr val="tx1"/>
                        </a:solidFill>
                      </a:rPr>
                      <m:t> − </m:t>
                    </m:r>
                    <m:r>
                      <m:rPr>
                        <m:nor/>
                      </m:rPr>
                      <a:rPr lang="en-IE" sz="1200" dirty="0">
                        <a:solidFill>
                          <a:schemeClr val="tx1"/>
                        </a:solidFill>
                      </a:rPr>
                      <m:t>y</m:t>
                    </m:r>
                    <m:r>
                      <m:rPr>
                        <m:nor/>
                      </m:rPr>
                      <a:rPr lang="en-IE" sz="1200" b="0" i="0" baseline="-25000" dirty="0" smtClean="0">
                        <a:solidFill>
                          <a:schemeClr val="tx1"/>
                        </a:solidFill>
                      </a:rPr>
                      <m:t>targe</m:t>
                    </m:r>
                    <m:r>
                      <m:rPr>
                        <m:nor/>
                      </m:rPr>
                      <a:rPr lang="en-IE" sz="1200" baseline="-25000" dirty="0">
                        <a:solidFill>
                          <a:schemeClr val="tx1"/>
                        </a:solidFill>
                      </a:rPr>
                      <m:t>t</m:t>
                    </m:r>
                    <m:r>
                      <a:rPr lang="en-IE" sz="1200" b="0" i="1" smtClean="0">
                        <a:solidFill>
                          <a:schemeClr val="tx1"/>
                        </a:solidFill>
                        <a:latin typeface="Cambria Math" panose="02040503050406030204" pitchFamily="18" charset="0"/>
                      </a:rPr>
                      <m:t>)</m:t>
                    </m:r>
                  </m:oMath>
                </a14:m>
                <a:r>
                  <a:rPr lang="en-IE" sz="1200" dirty="0">
                    <a:solidFill>
                      <a:schemeClr val="tx1"/>
                    </a:solidFill>
                  </a:rPr>
                  <a:t>   =&gt; Typically f(…) is chosen to make g(…) linear</a:t>
                </a:r>
              </a:p>
              <a:p>
                <a:pPr algn="ctr"/>
                <a14:m>
                  <m:oMathPara xmlns:m="http://schemas.openxmlformats.org/officeDocument/2006/math">
                    <m:oMathParaPr>
                      <m:jc m:val="centerGroup"/>
                    </m:oMathParaPr>
                    <m:oMath xmlns:m="http://schemas.openxmlformats.org/officeDocument/2006/math">
                      <m:f>
                        <m:fPr>
                          <m:ctrlPr>
                            <a:rPr lang="en-IE" sz="1200" i="1">
                              <a:solidFill>
                                <a:schemeClr val="tx1"/>
                              </a:solidFill>
                              <a:latin typeface="Cambria Math" panose="02040503050406030204" pitchFamily="18" charset="0"/>
                            </a:rPr>
                          </m:ctrlPr>
                        </m:fPr>
                        <m:num>
                          <m:r>
                            <a:rPr lang="en-IE" sz="1200" i="1">
                              <a:solidFill>
                                <a:schemeClr val="tx1"/>
                              </a:solidFill>
                              <a:latin typeface="Cambria Math" panose="02040503050406030204" pitchFamily="18" charset="0"/>
                            </a:rPr>
                            <m:t>𝑑𝐸</m:t>
                          </m:r>
                        </m:num>
                        <m:den>
                          <m:r>
                            <a:rPr lang="en-IE" sz="1200" i="1">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m:t>
                      </m:r>
                      <m:r>
                        <m:rPr>
                          <m:nor/>
                        </m:rPr>
                        <a:rPr lang="en-IE" sz="1200" dirty="0">
                          <a:solidFill>
                            <a:schemeClr val="tx1"/>
                          </a:solidFill>
                        </a:rPr>
                        <m:t>x</m:t>
                      </m:r>
                      <m:r>
                        <m:rPr>
                          <m:nor/>
                        </m:rPr>
                        <a:rPr lang="en-IE" sz="1200" baseline="-25000" dirty="0">
                          <a:solidFill>
                            <a:schemeClr val="tx1"/>
                          </a:solidFill>
                        </a:rPr>
                        <m:t>input</m:t>
                      </m:r>
                      <m:r>
                        <a:rPr lang="en-IE" sz="1200" b="0" i="1" smtClean="0">
                          <a:solidFill>
                            <a:schemeClr val="tx1"/>
                          </a:solidFill>
                          <a:latin typeface="Cambria Math" panose="02040503050406030204" pitchFamily="18" charset="0"/>
                        </a:rPr>
                        <m:t>∗</m:t>
                      </m:r>
                      <m:r>
                        <a:rPr lang="en-IE" sz="1200" b="0" i="1" smtClean="0">
                          <a:solidFill>
                            <a:schemeClr val="tx1"/>
                          </a:solidFill>
                          <a:latin typeface="Cambria Math" panose="02040503050406030204" pitchFamily="18" charset="0"/>
                        </a:rPr>
                        <m:t>𝑔</m:t>
                      </m:r>
                      <m:r>
                        <a:rPr lang="en-IE" sz="1200" b="0" i="1" smtClean="0">
                          <a:solidFill>
                            <a:schemeClr val="tx1"/>
                          </a:solidFill>
                          <a:latin typeface="Cambria Math" panose="02040503050406030204" pitchFamily="18" charset="0"/>
                        </a:rPr>
                        <m:t>(</m:t>
                      </m:r>
                      <m:r>
                        <m:rPr>
                          <m:nor/>
                        </m:rPr>
                        <a:rPr lang="en-IE" sz="1200" dirty="0">
                          <a:solidFill>
                            <a:schemeClr val="tx1"/>
                          </a:solidFill>
                        </a:rPr>
                        <m:t>y</m:t>
                      </m:r>
                      <m:r>
                        <m:rPr>
                          <m:nor/>
                        </m:rPr>
                        <a:rPr lang="en-IE" sz="1200" baseline="-25000" dirty="0">
                          <a:solidFill>
                            <a:schemeClr val="tx1"/>
                          </a:solidFill>
                        </a:rPr>
                        <m:t>prediction</m:t>
                      </m:r>
                      <m:r>
                        <m:rPr>
                          <m:nor/>
                        </m:rPr>
                        <a:rPr lang="en-IE" sz="1200" baseline="-25000" dirty="0">
                          <a:solidFill>
                            <a:schemeClr val="tx1"/>
                          </a:solidFill>
                        </a:rPr>
                        <m:t> − </m:t>
                      </m:r>
                      <m:r>
                        <m:rPr>
                          <m:nor/>
                        </m:rPr>
                        <a:rPr lang="en-IE" sz="1200" dirty="0">
                          <a:solidFill>
                            <a:schemeClr val="tx1"/>
                          </a:solidFill>
                        </a:rPr>
                        <m:t>y</m:t>
                      </m:r>
                      <m:r>
                        <m:rPr>
                          <m:nor/>
                        </m:rPr>
                        <a:rPr lang="en-IE" sz="1200" b="0" i="0" baseline="-25000" dirty="0" smtClean="0">
                          <a:solidFill>
                            <a:schemeClr val="tx1"/>
                          </a:solidFill>
                        </a:rPr>
                        <m:t>target</m:t>
                      </m:r>
                      <m:r>
                        <a:rPr lang="en-IE" sz="1200" b="0" i="1" smtClean="0">
                          <a:solidFill>
                            <a:schemeClr val="tx1"/>
                          </a:solidFill>
                          <a:latin typeface="Cambria Math" panose="02040503050406030204" pitchFamily="18" charset="0"/>
                        </a:rPr>
                        <m:t>)</m:t>
                      </m:r>
                    </m:oMath>
                  </m:oMathPara>
                </a14:m>
                <a:endParaRPr lang="en-IE" sz="1200" dirty="0">
                  <a:solidFill>
                    <a:schemeClr val="tx1"/>
                  </a:solidFill>
                </a:endParaRPr>
              </a:p>
              <a:p>
                <a:pPr algn="ctr"/>
                <a:r>
                  <a:rPr lang="en-IE" sz="1200" dirty="0">
                    <a:solidFill>
                      <a:schemeClr val="tx1"/>
                    </a:solidFill>
                  </a:rPr>
                  <a:t>-----------------------------------------------------------------------------------------------------------</a:t>
                </a:r>
              </a:p>
              <a:p>
                <a:pPr algn="ctr"/>
                <a:endParaRPr lang="en-IE" sz="1200" dirty="0">
                  <a:solidFill>
                    <a:schemeClr val="tx1"/>
                  </a:solidFill>
                </a:endParaRPr>
              </a:p>
              <a:p>
                <a:pPr algn="ctr"/>
                <a14:m>
                  <m:oMath xmlns:m="http://schemas.openxmlformats.org/officeDocument/2006/math">
                    <m:r>
                      <a:rPr lang="en-IE" sz="1200" b="0" i="1" smtClean="0">
                        <a:solidFill>
                          <a:schemeClr val="tx1"/>
                        </a:solidFill>
                        <a:latin typeface="Cambria Math" panose="02040503050406030204" pitchFamily="18" charset="0"/>
                      </a:rPr>
                      <m:t>𝑊𝑛𝑒𝑤</m:t>
                    </m:r>
                    <m:r>
                      <a:rPr lang="en-IE" sz="1200" b="0" i="1" smtClean="0">
                        <a:solidFill>
                          <a:schemeClr val="tx1"/>
                        </a:solidFill>
                        <a:latin typeface="Cambria Math" panose="02040503050406030204" pitchFamily="18" charset="0"/>
                      </a:rPr>
                      <m:t>=</m:t>
                    </m:r>
                    <m:r>
                      <a:rPr lang="en-IE" sz="1200" b="0" i="1" smtClean="0">
                        <a:solidFill>
                          <a:schemeClr val="tx1"/>
                        </a:solidFill>
                        <a:latin typeface="Cambria Math" panose="02040503050406030204" pitchFamily="18" charset="0"/>
                      </a:rPr>
                      <m:t>𝑊𝑜𝑙𝑑</m:t>
                    </m:r>
                    <m:r>
                      <a:rPr lang="en-IE" sz="1200" b="0" i="1" smtClean="0">
                        <a:solidFill>
                          <a:schemeClr val="tx1"/>
                        </a:solidFill>
                        <a:latin typeface="Cambria Math" panose="02040503050406030204" pitchFamily="18" charset="0"/>
                      </a:rPr>
                      <m:t> − </m:t>
                    </m:r>
                    <m:r>
                      <m:rPr>
                        <m:sty m:val="p"/>
                      </m:rPr>
                      <a:rPr lang="el-GR" sz="1200" b="0" i="1" smtClean="0">
                        <a:solidFill>
                          <a:schemeClr val="tx1"/>
                        </a:solidFill>
                        <a:latin typeface="Cambria Math" panose="02040503050406030204" pitchFamily="18" charset="0"/>
                      </a:rPr>
                      <m:t>α</m:t>
                    </m:r>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𝑑𝐸</m:t>
                        </m:r>
                      </m:num>
                      <m:den>
                        <m:r>
                          <a:rPr lang="en-IE" sz="1200" b="0" i="1" smtClean="0">
                            <a:solidFill>
                              <a:schemeClr val="tx1"/>
                            </a:solidFill>
                            <a:latin typeface="Cambria Math" panose="02040503050406030204" pitchFamily="18" charset="0"/>
                          </a:rPr>
                          <m:t>𝑑𝑊</m:t>
                        </m:r>
                      </m:den>
                    </m:f>
                  </m:oMath>
                </a14:m>
                <a:r>
                  <a:rPr lang="en-IE" sz="1200" dirty="0">
                    <a:solidFill>
                      <a:schemeClr val="tx1"/>
                    </a:solidFill>
                  </a:rPr>
                  <a:t>   =&gt; where </a:t>
                </a:r>
                <a:r>
                  <a:rPr lang="el-GR" sz="1200" dirty="0">
                    <a:solidFill>
                      <a:schemeClr val="tx1"/>
                    </a:solidFill>
                  </a:rPr>
                  <a:t>α</a:t>
                </a:r>
                <a:r>
                  <a:rPr lang="en-IE" sz="1200" dirty="0">
                    <a:solidFill>
                      <a:schemeClr val="tx1"/>
                    </a:solidFill>
                  </a:rPr>
                  <a:t> is the Learning Rate</a:t>
                </a:r>
              </a:p>
            </p:txBody>
          </p:sp>
        </mc:Choice>
        <mc:Fallback>
          <p:sp>
            <p:nvSpPr>
              <p:cNvPr id="41" name="Rectangle 40">
                <a:extLst>
                  <a:ext uri="{FF2B5EF4-FFF2-40B4-BE49-F238E27FC236}">
                    <a16:creationId xmlns:a16="http://schemas.microsoft.com/office/drawing/2014/main" id="{653A1148-B17D-42BA-912E-E9C024E89F96}"/>
                  </a:ext>
                </a:extLst>
              </p:cNvPr>
              <p:cNvSpPr>
                <a:spLocks noRot="1" noChangeAspect="1" noMove="1" noResize="1" noEditPoints="1" noAdjustHandles="1" noChangeArrowheads="1" noChangeShapeType="1" noTextEdit="1"/>
              </p:cNvSpPr>
              <p:nvPr/>
            </p:nvSpPr>
            <p:spPr>
              <a:xfrm>
                <a:off x="6278138" y="729916"/>
                <a:ext cx="5633112" cy="5638800"/>
              </a:xfrm>
              <a:prstGeom prst="rect">
                <a:avLst/>
              </a:prstGeom>
              <a:blipFill>
                <a:blip r:embed="rId2"/>
                <a:stretch>
                  <a:fillRect r="-432"/>
                </a:stretch>
              </a:blipFill>
              <a:ln>
                <a:solidFill>
                  <a:schemeClr val="tx1"/>
                </a:solidFill>
                <a:miter lim="800000"/>
              </a:ln>
              <a:effectLst/>
            </p:spPr>
            <p:txBody>
              <a:bodyPr/>
              <a:lstStyle/>
              <a:p>
                <a:r>
                  <a:rPr lang="en-IE">
                    <a:noFill/>
                  </a:rPr>
                  <a:t> </a:t>
                </a:r>
              </a:p>
            </p:txBody>
          </p:sp>
        </mc:Fallback>
      </mc:AlternateContent>
      <p:cxnSp>
        <p:nvCxnSpPr>
          <p:cNvPr id="43" name="Straight Arrow Connector 42">
            <a:extLst>
              <a:ext uri="{FF2B5EF4-FFF2-40B4-BE49-F238E27FC236}">
                <a16:creationId xmlns:a16="http://schemas.microsoft.com/office/drawing/2014/main" id="{E98B30C5-676C-46B6-ACF3-D74E298F5D2E}"/>
              </a:ext>
            </a:extLst>
          </p:cNvPr>
          <p:cNvCxnSpPr>
            <a:stCxn id="27" idx="0"/>
            <a:endCxn id="31" idx="2"/>
          </p:cNvCxnSpPr>
          <p:nvPr/>
        </p:nvCxnSpPr>
        <p:spPr>
          <a:xfrm flipV="1">
            <a:off x="2071089" y="1353996"/>
            <a:ext cx="7" cy="35713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onnector: Curved 49">
            <a:extLst>
              <a:ext uri="{FF2B5EF4-FFF2-40B4-BE49-F238E27FC236}">
                <a16:creationId xmlns:a16="http://schemas.microsoft.com/office/drawing/2014/main" id="{74579B89-0238-4D07-9AEE-D713931B6C43}"/>
              </a:ext>
            </a:extLst>
          </p:cNvPr>
          <p:cNvCxnSpPr>
            <a:cxnSpLocks/>
            <a:stCxn id="33" idx="0"/>
            <a:endCxn id="18" idx="0"/>
          </p:cNvCxnSpPr>
          <p:nvPr/>
        </p:nvCxnSpPr>
        <p:spPr>
          <a:xfrm rot="16200000" flipH="1" flipV="1">
            <a:off x="2253772" y="1216870"/>
            <a:ext cx="990954" cy="3964824"/>
          </a:xfrm>
          <a:prstGeom prst="curvedConnector3">
            <a:avLst>
              <a:gd name="adj1" fmla="val -13396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FF32C682-5822-4D06-8CF3-DD47FAF8F458}"/>
              </a:ext>
            </a:extLst>
          </p:cNvPr>
          <p:cNvSpPr/>
          <p:nvPr/>
        </p:nvSpPr>
        <p:spPr>
          <a:xfrm>
            <a:off x="4052583" y="5697009"/>
            <a:ext cx="1972264" cy="691583"/>
          </a:xfrm>
          <a:prstGeom prst="rect">
            <a:avLst/>
          </a:prstGeom>
          <a:solidFill>
            <a:schemeClr val="bg1"/>
          </a:solidFill>
          <a:ln>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solidFill>
                  <a:srgbClr val="FF0000"/>
                </a:solidFill>
              </a:rPr>
              <a:t>Signal Extrapolation</a:t>
            </a:r>
          </a:p>
        </p:txBody>
      </p:sp>
      <p:cxnSp>
        <p:nvCxnSpPr>
          <p:cNvPr id="38" name="Connector: Curved 37">
            <a:extLst>
              <a:ext uri="{FF2B5EF4-FFF2-40B4-BE49-F238E27FC236}">
                <a16:creationId xmlns:a16="http://schemas.microsoft.com/office/drawing/2014/main" id="{3C395972-C162-459B-A861-7BD36C140CFD}"/>
              </a:ext>
            </a:extLst>
          </p:cNvPr>
          <p:cNvCxnSpPr>
            <a:stCxn id="31" idx="1"/>
            <a:endCxn id="32" idx="2"/>
          </p:cNvCxnSpPr>
          <p:nvPr/>
        </p:nvCxnSpPr>
        <p:spPr>
          <a:xfrm rot="10800000" flipH="1" flipV="1">
            <a:off x="1248937" y="1091021"/>
            <a:ext cx="3482723" cy="4303710"/>
          </a:xfrm>
          <a:prstGeom prst="curvedConnector4">
            <a:avLst>
              <a:gd name="adj1" fmla="val -27753"/>
              <a:gd name="adj2" fmla="val 115935"/>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28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3787-F39D-4609-92E4-3273E7211D21}"/>
              </a:ext>
            </a:extLst>
          </p:cNvPr>
          <p:cNvSpPr>
            <a:spLocks noGrp="1"/>
          </p:cNvSpPr>
          <p:nvPr>
            <p:ph type="title"/>
          </p:nvPr>
        </p:nvSpPr>
        <p:spPr/>
        <p:txBody>
          <a:bodyPr/>
          <a:lstStyle/>
          <a:p>
            <a:r>
              <a:rPr lang="en-IE" dirty="0"/>
              <a:t>The Mathematics</a:t>
            </a:r>
          </a:p>
        </p:txBody>
      </p:sp>
      <p:sp>
        <p:nvSpPr>
          <p:cNvPr id="4" name="Footer Placeholder 3">
            <a:extLst>
              <a:ext uri="{FF2B5EF4-FFF2-40B4-BE49-F238E27FC236}">
                <a16:creationId xmlns:a16="http://schemas.microsoft.com/office/drawing/2014/main" id="{9DEFF98D-3C4A-48B1-9670-4A4BF5F32CC8}"/>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BB267DC6-2454-4A34-8106-0D1799F324C5}"/>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13</a:t>
            </a:fld>
            <a:r>
              <a:rPr lang="en-US" b="0" dirty="0">
                <a:solidFill>
                  <a:srgbClr val="555659"/>
                </a:solidFill>
              </a:rPr>
              <a:t>/16 </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1DB3ACE8-979C-422E-AB1B-C46C4BFFD28A}"/>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sp>
        <p:nvSpPr>
          <p:cNvPr id="7" name="Rectangle 6">
            <a:extLst>
              <a:ext uri="{FF2B5EF4-FFF2-40B4-BE49-F238E27FC236}">
                <a16:creationId xmlns:a16="http://schemas.microsoft.com/office/drawing/2014/main" id="{3F6D24FE-3841-4532-A817-1FE3ABBE8FE2}"/>
              </a:ext>
            </a:extLst>
          </p:cNvPr>
          <p:cNvSpPr/>
          <p:nvPr/>
        </p:nvSpPr>
        <p:spPr>
          <a:xfrm>
            <a:off x="1978843" y="4868779"/>
            <a:ext cx="1644316" cy="529389"/>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x</a:t>
            </a:r>
            <a:r>
              <a:rPr lang="en-IE" sz="1400" baseline="-25000" dirty="0" err="1">
                <a:solidFill>
                  <a:schemeClr val="tx1"/>
                </a:solidFill>
              </a:rPr>
              <a:t>input</a:t>
            </a:r>
            <a:endParaRPr lang="en-IE" sz="1400" dirty="0">
              <a:solidFill>
                <a:schemeClr val="tx1"/>
              </a:solidFill>
            </a:endParaRPr>
          </a:p>
        </p:txBody>
      </p:sp>
      <p:cxnSp>
        <p:nvCxnSpPr>
          <p:cNvPr id="9" name="Straight Arrow Connector 8">
            <a:extLst>
              <a:ext uri="{FF2B5EF4-FFF2-40B4-BE49-F238E27FC236}">
                <a16:creationId xmlns:a16="http://schemas.microsoft.com/office/drawing/2014/main" id="{305E49E1-7306-4021-AF82-E243262453E6}"/>
              </a:ext>
            </a:extLst>
          </p:cNvPr>
          <p:cNvCxnSpPr>
            <a:stCxn id="7" idx="0"/>
          </p:cNvCxnSpPr>
          <p:nvPr/>
        </p:nvCxnSpPr>
        <p:spPr>
          <a:xfrm flipV="1">
            <a:off x="2801001" y="4162926"/>
            <a:ext cx="0" cy="70585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CA06CB96-16A7-436F-883F-9B7758E4F895}"/>
              </a:ext>
            </a:extLst>
          </p:cNvPr>
          <p:cNvSpPr/>
          <p:nvPr/>
        </p:nvSpPr>
        <p:spPr>
          <a:xfrm>
            <a:off x="2466512" y="3538704"/>
            <a:ext cx="668977" cy="624222"/>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cxnSp>
        <p:nvCxnSpPr>
          <p:cNvPr id="15" name="Straight Connector 14">
            <a:extLst>
              <a:ext uri="{FF2B5EF4-FFF2-40B4-BE49-F238E27FC236}">
                <a16:creationId xmlns:a16="http://schemas.microsoft.com/office/drawing/2014/main" id="{ACAE8AEE-B8F1-4280-8B17-A0C9B3CA0E19}"/>
              </a:ext>
            </a:extLst>
          </p:cNvPr>
          <p:cNvCxnSpPr>
            <a:stCxn id="13" idx="3"/>
            <a:endCxn id="13" idx="7"/>
          </p:cNvCxnSpPr>
          <p:nvPr/>
        </p:nvCxnSpPr>
        <p:spPr>
          <a:xfrm flipV="1">
            <a:off x="2564481" y="3630119"/>
            <a:ext cx="473039" cy="4413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38896ED-0AA7-466A-8816-4F524BEF9987}"/>
              </a:ext>
            </a:extLst>
          </p:cNvPr>
          <p:cNvCxnSpPr>
            <a:stCxn id="13" idx="1"/>
            <a:endCxn id="13" idx="5"/>
          </p:cNvCxnSpPr>
          <p:nvPr/>
        </p:nvCxnSpPr>
        <p:spPr>
          <a:xfrm>
            <a:off x="2564481" y="3630119"/>
            <a:ext cx="473039" cy="4413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04EA088-71A5-4DF8-8AAF-17EAE07740CB}"/>
              </a:ext>
            </a:extLst>
          </p:cNvPr>
          <p:cNvSpPr/>
          <p:nvPr/>
        </p:nvSpPr>
        <p:spPr>
          <a:xfrm>
            <a:off x="706266" y="3694759"/>
            <a:ext cx="687091" cy="31211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err="1">
                <a:solidFill>
                  <a:schemeClr val="tx1"/>
                </a:solidFill>
              </a:rPr>
              <a:t>W</a:t>
            </a:r>
            <a:r>
              <a:rPr lang="en-IE" baseline="-25000" dirty="0" err="1">
                <a:solidFill>
                  <a:schemeClr val="tx1"/>
                </a:solidFill>
              </a:rPr>
              <a:t>use</a:t>
            </a:r>
            <a:endParaRPr lang="en-IE" dirty="0">
              <a:solidFill>
                <a:schemeClr val="tx1"/>
              </a:solidFill>
            </a:endParaRPr>
          </a:p>
        </p:txBody>
      </p:sp>
      <p:cxnSp>
        <p:nvCxnSpPr>
          <p:cNvPr id="20" name="Straight Arrow Connector 19">
            <a:extLst>
              <a:ext uri="{FF2B5EF4-FFF2-40B4-BE49-F238E27FC236}">
                <a16:creationId xmlns:a16="http://schemas.microsoft.com/office/drawing/2014/main" id="{BD9A6FD2-9751-47BB-BA6F-6B9843853030}"/>
              </a:ext>
            </a:extLst>
          </p:cNvPr>
          <p:cNvCxnSpPr>
            <a:stCxn id="18" idx="3"/>
            <a:endCxn id="13" idx="2"/>
          </p:cNvCxnSpPr>
          <p:nvPr/>
        </p:nvCxnSpPr>
        <p:spPr>
          <a:xfrm>
            <a:off x="1393357" y="3850815"/>
            <a:ext cx="1073155" cy="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831BA4A-9C5C-4961-9C20-5E14F9665C51}"/>
              </a:ext>
            </a:extLst>
          </p:cNvPr>
          <p:cNvCxnSpPr>
            <a:cxnSpLocks/>
            <a:stCxn id="13" idx="0"/>
          </p:cNvCxnSpPr>
          <p:nvPr/>
        </p:nvCxnSpPr>
        <p:spPr>
          <a:xfrm flipV="1">
            <a:off x="2801001" y="3237665"/>
            <a:ext cx="0" cy="301039"/>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ABD23CB8-FBF1-4F7A-87F5-986AEAC74E7C}"/>
              </a:ext>
            </a:extLst>
          </p:cNvPr>
          <p:cNvSpPr/>
          <p:nvPr/>
        </p:nvSpPr>
        <p:spPr>
          <a:xfrm>
            <a:off x="1978849" y="2703805"/>
            <a:ext cx="1644310"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y</a:t>
            </a:r>
            <a:r>
              <a:rPr lang="en-IE" sz="1400" baseline="-25000" dirty="0" err="1">
                <a:solidFill>
                  <a:schemeClr val="tx1"/>
                </a:solidFill>
              </a:rPr>
              <a:t>prediction</a:t>
            </a:r>
            <a:endParaRPr lang="en-IE" sz="1400" dirty="0">
              <a:solidFill>
                <a:schemeClr val="tx1"/>
              </a:solidFill>
            </a:endParaRPr>
          </a:p>
        </p:txBody>
      </p:sp>
      <p:sp>
        <p:nvSpPr>
          <p:cNvPr id="27" name="Oval 26">
            <a:extLst>
              <a:ext uri="{FF2B5EF4-FFF2-40B4-BE49-F238E27FC236}">
                <a16:creationId xmlns:a16="http://schemas.microsoft.com/office/drawing/2014/main" id="{ED158318-4698-43B5-8102-3402701F6FB3}"/>
              </a:ext>
            </a:extLst>
          </p:cNvPr>
          <p:cNvSpPr/>
          <p:nvPr/>
        </p:nvSpPr>
        <p:spPr>
          <a:xfrm>
            <a:off x="2449301" y="1711129"/>
            <a:ext cx="703398" cy="659148"/>
          </a:xfrm>
          <a:prstGeom prst="ellipse">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a:solidFill>
                  <a:schemeClr val="tx1"/>
                </a:solidFill>
              </a:rPr>
              <a:t>Abs</a:t>
            </a:r>
          </a:p>
        </p:txBody>
      </p:sp>
      <p:cxnSp>
        <p:nvCxnSpPr>
          <p:cNvPr id="29" name="Straight Arrow Connector 28">
            <a:extLst>
              <a:ext uri="{FF2B5EF4-FFF2-40B4-BE49-F238E27FC236}">
                <a16:creationId xmlns:a16="http://schemas.microsoft.com/office/drawing/2014/main" id="{282EF50C-F882-4DD3-A2DB-8C4CFD90BC1B}"/>
              </a:ext>
            </a:extLst>
          </p:cNvPr>
          <p:cNvCxnSpPr>
            <a:stCxn id="26" idx="0"/>
            <a:endCxn id="27" idx="4"/>
          </p:cNvCxnSpPr>
          <p:nvPr/>
        </p:nvCxnSpPr>
        <p:spPr>
          <a:xfrm flipH="1" flipV="1">
            <a:off x="2801000" y="2370277"/>
            <a:ext cx="4" cy="333528"/>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B329D4E8-4EDF-40EE-92F7-DAF829D19442}"/>
              </a:ext>
            </a:extLst>
          </p:cNvPr>
          <p:cNvSpPr/>
          <p:nvPr/>
        </p:nvSpPr>
        <p:spPr>
          <a:xfrm>
            <a:off x="1978849" y="828045"/>
            <a:ext cx="1644316"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y</a:t>
            </a:r>
            <a:r>
              <a:rPr lang="en-IE" sz="1400" baseline="-25000" dirty="0" err="1">
                <a:solidFill>
                  <a:schemeClr val="tx1"/>
                </a:solidFill>
              </a:rPr>
              <a:t>output</a:t>
            </a:r>
            <a:endParaRPr lang="en-IE" sz="1400" dirty="0">
              <a:solidFill>
                <a:schemeClr val="tx1"/>
              </a:solidFill>
            </a:endParaRPr>
          </a:p>
        </p:txBody>
      </p:sp>
      <p:sp>
        <p:nvSpPr>
          <p:cNvPr id="32" name="Rectangle 31">
            <a:extLst>
              <a:ext uri="{FF2B5EF4-FFF2-40B4-BE49-F238E27FC236}">
                <a16:creationId xmlns:a16="http://schemas.microsoft.com/office/drawing/2014/main" id="{C3F31358-EAB1-4C26-BF67-DF392BDBF85F}"/>
              </a:ext>
            </a:extLst>
          </p:cNvPr>
          <p:cNvSpPr/>
          <p:nvPr/>
        </p:nvSpPr>
        <p:spPr>
          <a:xfrm>
            <a:off x="4233942" y="4868779"/>
            <a:ext cx="1644310"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err="1">
                <a:solidFill>
                  <a:schemeClr val="tx1"/>
                </a:solidFill>
              </a:rPr>
              <a:t>y</a:t>
            </a:r>
            <a:r>
              <a:rPr lang="en-IE" sz="1400" baseline="-25000" dirty="0" err="1">
                <a:solidFill>
                  <a:schemeClr val="tx1"/>
                </a:solidFill>
              </a:rPr>
              <a:t>target</a:t>
            </a:r>
            <a:endParaRPr lang="en-IE" sz="1400" dirty="0">
              <a:solidFill>
                <a:schemeClr val="tx1"/>
              </a:solidFill>
            </a:endParaRPr>
          </a:p>
        </p:txBody>
      </p:sp>
      <p:sp>
        <p:nvSpPr>
          <p:cNvPr id="33" name="Rectangle 32">
            <a:extLst>
              <a:ext uri="{FF2B5EF4-FFF2-40B4-BE49-F238E27FC236}">
                <a16:creationId xmlns:a16="http://schemas.microsoft.com/office/drawing/2014/main" id="{787A2BA6-8022-4BF6-829E-06CF63EB1DB5}"/>
              </a:ext>
            </a:extLst>
          </p:cNvPr>
          <p:cNvSpPr/>
          <p:nvPr/>
        </p:nvSpPr>
        <p:spPr>
          <a:xfrm>
            <a:off x="4016202" y="2703804"/>
            <a:ext cx="2079790"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a:solidFill>
                  <a:schemeClr val="tx1"/>
                </a:solidFill>
              </a:rPr>
              <a:t>E = f(</a:t>
            </a:r>
            <a:r>
              <a:rPr lang="en-IE" sz="1400" dirty="0" err="1">
                <a:solidFill>
                  <a:schemeClr val="tx1"/>
                </a:solidFill>
              </a:rPr>
              <a:t>y</a:t>
            </a:r>
            <a:r>
              <a:rPr lang="en-IE" sz="1400" baseline="-25000" dirty="0" err="1">
                <a:solidFill>
                  <a:schemeClr val="tx1"/>
                </a:solidFill>
              </a:rPr>
              <a:t>prediction</a:t>
            </a:r>
            <a:r>
              <a:rPr lang="en-IE" sz="1400" baseline="-25000" dirty="0">
                <a:solidFill>
                  <a:schemeClr val="tx1"/>
                </a:solidFill>
              </a:rPr>
              <a:t> </a:t>
            </a:r>
            <a:r>
              <a:rPr lang="en-IE" sz="1400" dirty="0">
                <a:solidFill>
                  <a:schemeClr val="tx1"/>
                </a:solidFill>
              </a:rPr>
              <a:t>- </a:t>
            </a:r>
            <a:r>
              <a:rPr lang="en-IE" sz="1400" dirty="0" err="1">
                <a:solidFill>
                  <a:schemeClr val="tx1"/>
                </a:solidFill>
              </a:rPr>
              <a:t>y</a:t>
            </a:r>
            <a:r>
              <a:rPr lang="en-IE" sz="1400" baseline="-25000" dirty="0" err="1">
                <a:solidFill>
                  <a:schemeClr val="tx1"/>
                </a:solidFill>
              </a:rPr>
              <a:t>target</a:t>
            </a:r>
            <a:r>
              <a:rPr lang="en-IE" sz="1400" dirty="0">
                <a:solidFill>
                  <a:schemeClr val="tx1"/>
                </a:solidFill>
              </a:rPr>
              <a:t>)</a:t>
            </a:r>
          </a:p>
        </p:txBody>
      </p:sp>
      <p:cxnSp>
        <p:nvCxnSpPr>
          <p:cNvPr id="35" name="Straight Arrow Connector 34">
            <a:extLst>
              <a:ext uri="{FF2B5EF4-FFF2-40B4-BE49-F238E27FC236}">
                <a16:creationId xmlns:a16="http://schemas.microsoft.com/office/drawing/2014/main" id="{148F9276-8521-44A1-9076-867B5C7BB064}"/>
              </a:ext>
            </a:extLst>
          </p:cNvPr>
          <p:cNvCxnSpPr>
            <a:cxnSpLocks/>
            <a:stCxn id="26" idx="3"/>
            <a:endCxn id="33" idx="1"/>
          </p:cNvCxnSpPr>
          <p:nvPr/>
        </p:nvCxnSpPr>
        <p:spPr>
          <a:xfrm flipV="1">
            <a:off x="3623159" y="2966780"/>
            <a:ext cx="393043" cy="1"/>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B457058-1590-4028-A4CC-AF401B773302}"/>
              </a:ext>
            </a:extLst>
          </p:cNvPr>
          <p:cNvCxnSpPr>
            <a:cxnSpLocks/>
            <a:stCxn id="32" idx="0"/>
            <a:endCxn id="33" idx="2"/>
          </p:cNvCxnSpPr>
          <p:nvPr/>
        </p:nvCxnSpPr>
        <p:spPr>
          <a:xfrm flipV="1">
            <a:off x="5056097" y="3229755"/>
            <a:ext cx="0" cy="1639024"/>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653A1148-B17D-42BA-912E-E9C024E89F96}"/>
                  </a:ext>
                </a:extLst>
              </p:cNvPr>
              <p:cNvSpPr/>
              <p:nvPr/>
            </p:nvSpPr>
            <p:spPr>
              <a:xfrm>
                <a:off x="6278138" y="729916"/>
                <a:ext cx="5633112" cy="5638800"/>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 xmlns:m="http://schemas.openxmlformats.org/officeDocument/2006/math">
                    <m:r>
                      <m:rPr>
                        <m:sty m:val="p"/>
                      </m:rPr>
                      <a:rPr lang="en-IE" sz="1200" b="0" i="0" smtClean="0">
                        <a:solidFill>
                          <a:schemeClr val="tx1"/>
                        </a:solidFill>
                        <a:latin typeface="Cambria Math" panose="02040503050406030204" pitchFamily="18" charset="0"/>
                      </a:rPr>
                      <m:t>W</m:t>
                    </m:r>
                    <m:r>
                      <a:rPr lang="en-IE" sz="1200" b="0" i="0" smtClean="0">
                        <a:solidFill>
                          <a:schemeClr val="tx1"/>
                        </a:solidFill>
                        <a:latin typeface="Cambria Math" panose="02040503050406030204" pitchFamily="18" charset="0"/>
                      </a:rPr>
                      <m:t>= </m:t>
                    </m:r>
                    <m:d>
                      <m:dPr>
                        <m:begChr m:val="["/>
                        <m:endChr m:val="]"/>
                        <m:ctrlPr>
                          <a:rPr lang="en-IE" sz="1200" i="1" smtClean="0">
                            <a:solidFill>
                              <a:schemeClr val="tx1"/>
                            </a:solidFill>
                            <a:latin typeface="Cambria Math" panose="02040503050406030204" pitchFamily="18" charset="0"/>
                          </a:rPr>
                        </m:ctrlPr>
                      </m:dPr>
                      <m:e>
                        <m:m>
                          <m:mPr>
                            <m:mcs>
                              <m:mc>
                                <m:mcPr>
                                  <m:count m:val="3"/>
                                  <m:mcJc m:val="center"/>
                                </m:mcPr>
                              </m:mc>
                            </m:mcs>
                            <m:ctrlPr>
                              <a:rPr lang="en-IE" sz="1200" i="1" smtClean="0">
                                <a:solidFill>
                                  <a:schemeClr val="tx1"/>
                                </a:solidFill>
                                <a:latin typeface="Cambria Math" panose="02040503050406030204" pitchFamily="18" charset="0"/>
                              </a:rPr>
                            </m:ctrlPr>
                          </m:mPr>
                          <m:mr>
                            <m:e>
                              <m:sSup>
                                <m:sSupPr>
                                  <m:ctrlPr>
                                    <a:rPr lang="en-IE" sz="1200" i="1" smtClean="0">
                                      <a:solidFill>
                                        <a:schemeClr val="tx1"/>
                                      </a:solidFill>
                                      <a:latin typeface="Cambria Math" panose="02040503050406030204" pitchFamily="18" charset="0"/>
                                    </a:rPr>
                                  </m:ctrlPr>
                                </m:sSupPr>
                                <m:e>
                                  <m:r>
                                    <m:rPr>
                                      <m:brk m:alnAt="7"/>
                                    </m:rPr>
                                    <a:rPr lang="en-IE" sz="1200" i="1" smtClean="0">
                                      <a:solidFill>
                                        <a:schemeClr val="tx1"/>
                                      </a:solidFill>
                                      <a:latin typeface="Cambria Math" panose="02040503050406030204" pitchFamily="18" charset="0"/>
                                    </a:rPr>
                                    <m:t>𝑒</m:t>
                                  </m:r>
                                </m:e>
                                <m:sup>
                                  <m:r>
                                    <m:rPr>
                                      <m:brk m:alnAt="7"/>
                                    </m:rPr>
                                    <a:rPr lang="en-IE" sz="1200" i="1" smtClean="0">
                                      <a:solidFill>
                                        <a:schemeClr val="tx1"/>
                                      </a:solidFill>
                                      <a:latin typeface="Cambria Math" panose="02040503050406030204" pitchFamily="18" charset="0"/>
                                    </a:rPr>
                                    <m:t>−</m:t>
                                  </m:r>
                                  <m:r>
                                    <a:rPr lang="en-IE" sz="1200" i="1" smtClean="0">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smtClean="0">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e>
                              <m:r>
                                <a:rPr lang="en-IE" sz="1200" i="1" smtClean="0">
                                  <a:solidFill>
                                    <a:schemeClr val="tx1"/>
                                  </a:solidFill>
                                  <a:latin typeface="Cambria Math" panose="02040503050406030204" pitchFamily="18" charset="0"/>
                                </a:rPr>
                                <m:t>⋯</m:t>
                              </m:r>
                            </m:e>
                            <m:e>
                              <m:sSup>
                                <m:sSupPr>
                                  <m:ctrlPr>
                                    <a:rPr lang="en-IE" sz="1200" i="1">
                                      <a:solidFill>
                                        <a:schemeClr val="tx1"/>
                                      </a:solidFill>
                                      <a:latin typeface="Cambria Math" panose="02040503050406030204" pitchFamily="18" charset="0"/>
                                    </a:rPr>
                                  </m:ctrlPr>
                                </m:sSupPr>
                                <m:e>
                                  <m:r>
                                    <m:rPr>
                                      <m:brk m:alnAt="7"/>
                                    </m:rPr>
                                    <a:rPr lang="en-IE" sz="1200" i="1">
                                      <a:solidFill>
                                        <a:schemeClr val="tx1"/>
                                      </a:solidFill>
                                      <a:latin typeface="Cambria Math" panose="02040503050406030204" pitchFamily="18" charset="0"/>
                                    </a:rPr>
                                    <m:t>𝑒</m:t>
                                  </m:r>
                                </m:e>
                                <m:sup>
                                  <m:r>
                                    <m:rPr>
                                      <m:brk m:alnAt="7"/>
                                    </m:rPr>
                                    <a:rPr lang="en-IE" sz="1200" i="1">
                                      <a:solidFill>
                                        <a:schemeClr val="tx1"/>
                                      </a:solidFill>
                                      <a:latin typeface="Cambria Math" panose="02040503050406030204" pitchFamily="18" charset="0"/>
                                    </a:rPr>
                                    <m:t>−</m:t>
                                  </m:r>
                                  <m:r>
                                    <a:rPr lang="en-IE" sz="1200" i="1">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mr>
                          <m:mr>
                            <m:e>
                              <m:r>
                                <a:rPr lang="en-IE" sz="1200" i="1" smtClean="0">
                                  <a:solidFill>
                                    <a:schemeClr val="tx1"/>
                                  </a:solidFill>
                                  <a:latin typeface="Cambria Math" panose="02040503050406030204" pitchFamily="18" charset="0"/>
                                </a:rPr>
                                <m:t>⋮</m:t>
                              </m:r>
                            </m:e>
                            <m:e>
                              <m:r>
                                <a:rPr lang="en-IE" sz="1200" i="1" smtClean="0">
                                  <a:solidFill>
                                    <a:schemeClr val="tx1"/>
                                  </a:solidFill>
                                  <a:latin typeface="Cambria Math" panose="02040503050406030204" pitchFamily="18" charset="0"/>
                                </a:rPr>
                                <m:t>⋱</m:t>
                              </m:r>
                            </m:e>
                            <m:e>
                              <m:r>
                                <a:rPr lang="en-IE" sz="1200" i="1" smtClean="0">
                                  <a:solidFill>
                                    <a:schemeClr val="tx1"/>
                                  </a:solidFill>
                                  <a:latin typeface="Cambria Math" panose="02040503050406030204" pitchFamily="18" charset="0"/>
                                </a:rPr>
                                <m:t>⋮</m:t>
                              </m:r>
                            </m:e>
                          </m:mr>
                          <m:mr>
                            <m:e>
                              <m:sSup>
                                <m:sSupPr>
                                  <m:ctrlPr>
                                    <a:rPr lang="en-IE" sz="1200" i="1">
                                      <a:solidFill>
                                        <a:schemeClr val="tx1"/>
                                      </a:solidFill>
                                      <a:latin typeface="Cambria Math" panose="02040503050406030204" pitchFamily="18" charset="0"/>
                                    </a:rPr>
                                  </m:ctrlPr>
                                </m:sSupPr>
                                <m:e>
                                  <m:r>
                                    <m:rPr>
                                      <m:brk m:alnAt="7"/>
                                    </m:rPr>
                                    <a:rPr lang="en-IE" sz="1200" i="1">
                                      <a:solidFill>
                                        <a:schemeClr val="tx1"/>
                                      </a:solidFill>
                                      <a:latin typeface="Cambria Math" panose="02040503050406030204" pitchFamily="18" charset="0"/>
                                    </a:rPr>
                                    <m:t>𝑒</m:t>
                                  </m:r>
                                </m:e>
                                <m:sup>
                                  <m:r>
                                    <m:rPr>
                                      <m:brk m:alnAt="7"/>
                                    </m:rPr>
                                    <a:rPr lang="en-IE" sz="1200" i="1">
                                      <a:solidFill>
                                        <a:schemeClr val="tx1"/>
                                      </a:solidFill>
                                      <a:latin typeface="Cambria Math" panose="02040503050406030204" pitchFamily="18" charset="0"/>
                                    </a:rPr>
                                    <m:t>−</m:t>
                                  </m:r>
                                  <m:r>
                                    <a:rPr lang="en-IE" sz="1200" i="1">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d>
                                        <m:dPr>
                                          <m:ctrlPr>
                                            <a:rPr lang="en-IE" sz="1200" i="1">
                                              <a:solidFill>
                                                <a:schemeClr val="tx1"/>
                                              </a:solidFill>
                                              <a:latin typeface="Cambria Math" panose="02040503050406030204" pitchFamily="18" charset="0"/>
                                            </a:rPr>
                                          </m:ctrlPr>
                                        </m:dPr>
                                        <m:e>
                                          <m:r>
                                            <a:rPr lang="en-IE" sz="1200" i="1">
                                              <a:solidFill>
                                                <a:schemeClr val="tx1"/>
                                              </a:solidFill>
                                              <a:latin typeface="Cambria Math" panose="02040503050406030204" pitchFamily="18" charset="0"/>
                                            </a:rPr>
                                            <m:t>0</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e>
                              <m:r>
                                <a:rPr lang="en-IE" sz="1200" i="1" smtClean="0">
                                  <a:solidFill>
                                    <a:schemeClr val="tx1"/>
                                  </a:solidFill>
                                  <a:latin typeface="Cambria Math" panose="02040503050406030204" pitchFamily="18" charset="0"/>
                                </a:rPr>
                                <m:t>⋯</m:t>
                              </m:r>
                            </m:e>
                            <m:e>
                              <m:sSup>
                                <m:sSupPr>
                                  <m:ctrlPr>
                                    <a:rPr lang="en-IE" sz="1200" i="1">
                                      <a:solidFill>
                                        <a:schemeClr val="tx1"/>
                                      </a:solidFill>
                                      <a:latin typeface="Cambria Math" panose="02040503050406030204" pitchFamily="18" charset="0"/>
                                    </a:rPr>
                                  </m:ctrlPr>
                                </m:sSupPr>
                                <m:e>
                                  <m:r>
                                    <m:rPr>
                                      <m:brk m:alnAt="7"/>
                                    </m:rPr>
                                    <a:rPr lang="en-IE" sz="1200" i="1">
                                      <a:solidFill>
                                        <a:schemeClr val="tx1"/>
                                      </a:solidFill>
                                      <a:latin typeface="Cambria Math" panose="02040503050406030204" pitchFamily="18" charset="0"/>
                                    </a:rPr>
                                    <m:t>𝑒</m:t>
                                  </m:r>
                                </m:e>
                                <m:sup>
                                  <m:r>
                                    <m:rPr>
                                      <m:brk m:alnAt="7"/>
                                    </m:rPr>
                                    <a:rPr lang="en-IE" sz="1200" i="1">
                                      <a:solidFill>
                                        <a:schemeClr val="tx1"/>
                                      </a:solidFill>
                                      <a:latin typeface="Cambria Math" panose="02040503050406030204" pitchFamily="18" charset="0"/>
                                    </a:rPr>
                                    <m:t>−</m:t>
                                  </m:r>
                                  <m:r>
                                    <a:rPr lang="en-IE" sz="1200" i="1">
                                      <a:solidFill>
                                        <a:schemeClr val="tx1"/>
                                      </a:solidFill>
                                      <a:latin typeface="Cambria Math" panose="02040503050406030204" pitchFamily="18" charset="0"/>
                                    </a:rPr>
                                    <m:t>𝑖</m:t>
                                  </m:r>
                                  <m:r>
                                    <a:rPr lang="en-IE" sz="1200" b="0" i="1" smtClean="0">
                                      <a:solidFill>
                                        <a:schemeClr val="tx1"/>
                                      </a:solidFill>
                                      <a:latin typeface="Cambria Math" panose="02040503050406030204" pitchFamily="18" charset="0"/>
                                    </a:rPr>
                                    <m:t>(</m:t>
                                  </m:r>
                                  <m:f>
                                    <m:fPr>
                                      <m:ctrlPr>
                                        <a:rPr lang="en-IE" sz="1200" i="1">
                                          <a:solidFill>
                                            <a:schemeClr val="tx1"/>
                                          </a:solidFill>
                                          <a:latin typeface="Cambria Math" panose="02040503050406030204" pitchFamily="18" charset="0"/>
                                        </a:rPr>
                                      </m:ctrlPr>
                                    </m:fPr>
                                    <m:num>
                                      <m:r>
                                        <m:rPr>
                                          <m:brk m:alnAt="7"/>
                                        </m:rPr>
                                        <a:rPr lang="en-IE" sz="1200" i="1">
                                          <a:solidFill>
                                            <a:schemeClr val="tx1"/>
                                          </a:solidFill>
                                          <a:latin typeface="Cambria Math" panose="02040503050406030204" pitchFamily="18" charset="0"/>
                                        </a:rPr>
                                        <m:t>2</m:t>
                                      </m:r>
                                      <m:r>
                                        <a:rPr lang="el-GR" sz="1200" i="1">
                                          <a:solidFill>
                                            <a:schemeClr val="tx1"/>
                                          </a:solidFill>
                                          <a:latin typeface="Cambria Math" panose="02040503050406030204" pitchFamily="18" charset="0"/>
                                        </a:rPr>
                                        <m:t>𝜋</m:t>
                                      </m:r>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d>
                                        <m:dPr>
                                          <m:ctrlPr>
                                            <a:rPr lang="en-IE" sz="1200" i="1">
                                              <a:solidFill>
                                                <a:schemeClr val="tx1"/>
                                              </a:solidFill>
                                              <a:latin typeface="Cambria Math" panose="02040503050406030204" pitchFamily="18" charset="0"/>
                                            </a:rPr>
                                          </m:ctrlPr>
                                        </m:dPr>
                                        <m:e>
                                          <m:r>
                                            <a:rPr lang="en-IE" sz="1200" b="0" i="1" smtClean="0">
                                              <a:solidFill>
                                                <a:schemeClr val="tx1"/>
                                              </a:solidFill>
                                              <a:latin typeface="Cambria Math" panose="02040503050406030204" pitchFamily="18" charset="0"/>
                                            </a:rPr>
                                            <m:t>𝑛</m:t>
                                          </m:r>
                                        </m:e>
                                      </m:d>
                                    </m:num>
                                    <m:den>
                                      <m:r>
                                        <a:rPr lang="en-IE" sz="1200" i="1">
                                          <a:solidFill>
                                            <a:schemeClr val="tx1"/>
                                          </a:solidFill>
                                          <a:latin typeface="Cambria Math" panose="02040503050406030204" pitchFamily="18" charset="0"/>
                                        </a:rPr>
                                        <m:t>𝑛</m:t>
                                      </m:r>
                                    </m:den>
                                  </m:f>
                                  <m:r>
                                    <a:rPr lang="en-IE" sz="1200" b="0" i="1" smtClean="0">
                                      <a:solidFill>
                                        <a:schemeClr val="tx1"/>
                                      </a:solidFill>
                                      <a:latin typeface="Cambria Math" panose="02040503050406030204" pitchFamily="18" charset="0"/>
                                    </a:rPr>
                                    <m:t>)</m:t>
                                  </m:r>
                                </m:sup>
                              </m:sSup>
                            </m:e>
                          </m:mr>
                        </m:m>
                      </m:e>
                    </m:d>
                  </m:oMath>
                </a14:m>
                <a:r>
                  <a:rPr lang="en-IE" sz="1200" dirty="0">
                    <a:solidFill>
                      <a:schemeClr val="tx1"/>
                    </a:solidFill>
                  </a:rPr>
                  <a:t> for a signal of n samples</a:t>
                </a:r>
              </a:p>
              <a:p>
                <a:pPr algn="ctr"/>
                <a:endParaRPr lang="en-IE" sz="1200" dirty="0">
                  <a:solidFill>
                    <a:schemeClr val="tx1"/>
                  </a:solidFill>
                </a:endParaRPr>
              </a:p>
              <a:p>
                <a:pPr algn="ctr"/>
                <a:r>
                  <a:rPr lang="en-IE" sz="1200" dirty="0">
                    <a:solidFill>
                      <a:schemeClr val="tx1"/>
                    </a:solidFill>
                  </a:rPr>
                  <a:t>-----------------------------------------------------------------------------------------------------------</a:t>
                </a:r>
              </a:p>
              <a:p>
                <a:pPr algn="ctr"/>
                <a:endParaRPr lang="en-IE" sz="12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𝑑𝐸</m:t>
                          </m:r>
                        </m:num>
                        <m:den>
                          <m:r>
                            <a:rPr lang="en-IE" sz="1200" b="0" i="1" smtClean="0">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m:t>
                      </m:r>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m:t>
                          </m:r>
                          <m:r>
                            <m:rPr>
                              <m:nor/>
                            </m:rPr>
                            <a:rPr lang="en-IE" sz="1200" dirty="0">
                              <a:solidFill>
                                <a:schemeClr val="tx1"/>
                              </a:solidFill>
                            </a:rPr>
                            <m:t>y</m:t>
                          </m:r>
                          <m:r>
                            <m:rPr>
                              <m:nor/>
                            </m:rPr>
                            <a:rPr lang="en-IE" sz="1200" baseline="-25000" dirty="0">
                              <a:solidFill>
                                <a:schemeClr val="tx1"/>
                              </a:solidFill>
                            </a:rPr>
                            <m:t>prediction</m:t>
                          </m:r>
                        </m:num>
                        <m:den>
                          <m:r>
                            <a:rPr lang="en-IE" sz="1200" b="0" i="1" smtClean="0">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 </m:t>
                      </m:r>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𝑑𝐸</m:t>
                          </m:r>
                        </m:num>
                        <m:den>
                          <m:r>
                            <a:rPr lang="en-IE" sz="1200" b="0" i="1" smtClean="0">
                              <a:solidFill>
                                <a:schemeClr val="tx1"/>
                              </a:solidFill>
                              <a:latin typeface="Cambria Math" panose="02040503050406030204" pitchFamily="18" charset="0"/>
                            </a:rPr>
                            <m:t>𝑑</m:t>
                          </m:r>
                          <m:r>
                            <m:rPr>
                              <m:nor/>
                            </m:rPr>
                            <a:rPr lang="en-IE" sz="1200" dirty="0">
                              <a:solidFill>
                                <a:schemeClr val="tx1"/>
                              </a:solidFill>
                            </a:rPr>
                            <m:t>y</m:t>
                          </m:r>
                          <m:r>
                            <m:rPr>
                              <m:nor/>
                            </m:rPr>
                            <a:rPr lang="en-IE" sz="1200" baseline="-25000" dirty="0">
                              <a:solidFill>
                                <a:schemeClr val="tx1"/>
                              </a:solidFill>
                            </a:rPr>
                            <m:t>prediction</m:t>
                          </m:r>
                        </m:den>
                      </m:f>
                    </m:oMath>
                  </m:oMathPara>
                </a14:m>
                <a:endParaRPr lang="en-IE" sz="12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IE" sz="1200" i="1" smtClean="0">
                              <a:solidFill>
                                <a:schemeClr val="tx1"/>
                              </a:solidFill>
                              <a:latin typeface="Cambria Math" panose="02040503050406030204" pitchFamily="18" charset="0"/>
                            </a:rPr>
                          </m:ctrlPr>
                        </m:fPr>
                        <m:num>
                          <m:r>
                            <a:rPr lang="en-IE" sz="1200" i="1">
                              <a:solidFill>
                                <a:schemeClr val="tx1"/>
                              </a:solidFill>
                              <a:latin typeface="Cambria Math" panose="02040503050406030204" pitchFamily="18" charset="0"/>
                            </a:rPr>
                            <m:t>𝑑</m:t>
                          </m:r>
                          <m:r>
                            <m:rPr>
                              <m:nor/>
                            </m:rPr>
                            <a:rPr lang="en-IE" sz="1200" dirty="0">
                              <a:solidFill>
                                <a:schemeClr val="tx1"/>
                              </a:solidFill>
                            </a:rPr>
                            <m:t>y</m:t>
                          </m:r>
                          <m:r>
                            <m:rPr>
                              <m:nor/>
                            </m:rPr>
                            <a:rPr lang="en-IE" sz="1200" baseline="-25000" dirty="0">
                              <a:solidFill>
                                <a:schemeClr val="tx1"/>
                              </a:solidFill>
                            </a:rPr>
                            <m:t>prediction</m:t>
                          </m:r>
                        </m:num>
                        <m:den>
                          <m:r>
                            <a:rPr lang="en-IE" sz="1200" i="1">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m:t>
                      </m:r>
                      <m:r>
                        <m:rPr>
                          <m:nor/>
                        </m:rPr>
                        <a:rPr lang="en-IE" sz="1200" dirty="0">
                          <a:solidFill>
                            <a:schemeClr val="tx1"/>
                          </a:solidFill>
                        </a:rPr>
                        <m:t>x</m:t>
                      </m:r>
                      <m:r>
                        <m:rPr>
                          <m:nor/>
                        </m:rPr>
                        <a:rPr lang="en-IE" sz="1200" baseline="-25000" dirty="0">
                          <a:solidFill>
                            <a:schemeClr val="tx1"/>
                          </a:solidFill>
                        </a:rPr>
                        <m:t>input</m:t>
                      </m:r>
                    </m:oMath>
                  </m:oMathPara>
                </a14:m>
                <a:endParaRPr lang="en-IE" sz="1200" dirty="0">
                  <a:solidFill>
                    <a:schemeClr val="tx1"/>
                  </a:solidFill>
                </a:endParaRPr>
              </a:p>
              <a:p>
                <a:pPr algn="ctr"/>
                <a:endParaRPr lang="en-IE" sz="12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IE" sz="1200" i="1">
                              <a:solidFill>
                                <a:schemeClr val="tx1"/>
                              </a:solidFill>
                              <a:latin typeface="Cambria Math" panose="02040503050406030204" pitchFamily="18" charset="0"/>
                            </a:rPr>
                          </m:ctrlPr>
                        </m:fPr>
                        <m:num>
                          <m:r>
                            <a:rPr lang="en-IE" sz="1200" i="1">
                              <a:solidFill>
                                <a:schemeClr val="tx1"/>
                              </a:solidFill>
                              <a:latin typeface="Cambria Math" panose="02040503050406030204" pitchFamily="18" charset="0"/>
                            </a:rPr>
                            <m:t>𝑑𝐸</m:t>
                          </m:r>
                        </m:num>
                        <m:den>
                          <m:r>
                            <a:rPr lang="en-IE" sz="1200" i="1">
                              <a:solidFill>
                                <a:schemeClr val="tx1"/>
                              </a:solidFill>
                              <a:latin typeface="Cambria Math" panose="02040503050406030204" pitchFamily="18" charset="0"/>
                            </a:rPr>
                            <m:t>𝑑𝑦𝑜𝑢𝑡𝑝𝑢𝑡</m:t>
                          </m:r>
                        </m:den>
                      </m:f>
                      <m:r>
                        <a:rPr lang="en-IE" sz="1200" b="0" i="1" smtClean="0">
                          <a:solidFill>
                            <a:schemeClr val="tx1"/>
                          </a:solidFill>
                          <a:latin typeface="Cambria Math" panose="02040503050406030204" pitchFamily="18" charset="0"/>
                        </a:rPr>
                        <m:t>=</m:t>
                      </m:r>
                      <m:r>
                        <a:rPr lang="en-IE" sz="1200" b="0" i="1" smtClean="0">
                          <a:solidFill>
                            <a:schemeClr val="tx1"/>
                          </a:solidFill>
                          <a:latin typeface="Cambria Math" panose="02040503050406030204" pitchFamily="18" charset="0"/>
                        </a:rPr>
                        <m:t>𝑔</m:t>
                      </m:r>
                      <m:r>
                        <a:rPr lang="en-IE" sz="1200" b="0" i="1" smtClean="0">
                          <a:solidFill>
                            <a:schemeClr val="tx1"/>
                          </a:solidFill>
                          <a:latin typeface="Cambria Math" panose="02040503050406030204" pitchFamily="18" charset="0"/>
                        </a:rPr>
                        <m:t>(</m:t>
                      </m:r>
                      <m:r>
                        <m:rPr>
                          <m:nor/>
                        </m:rPr>
                        <a:rPr lang="en-IE" sz="1200" dirty="0">
                          <a:solidFill>
                            <a:schemeClr val="tx1"/>
                          </a:solidFill>
                        </a:rPr>
                        <m:t>y</m:t>
                      </m:r>
                      <m:r>
                        <m:rPr>
                          <m:nor/>
                        </m:rPr>
                        <a:rPr lang="en-IE" sz="1200" baseline="-25000" dirty="0">
                          <a:solidFill>
                            <a:schemeClr val="tx1"/>
                          </a:solidFill>
                        </a:rPr>
                        <m:t>prediction</m:t>
                      </m:r>
                      <m:r>
                        <m:rPr>
                          <m:nor/>
                        </m:rPr>
                        <a:rPr lang="en-IE" sz="1200" baseline="-25000" dirty="0">
                          <a:solidFill>
                            <a:schemeClr val="tx1"/>
                          </a:solidFill>
                        </a:rPr>
                        <m:t> − </m:t>
                      </m:r>
                      <m:r>
                        <m:rPr>
                          <m:nor/>
                        </m:rPr>
                        <a:rPr lang="en-IE" sz="1200" dirty="0">
                          <a:solidFill>
                            <a:schemeClr val="tx1"/>
                          </a:solidFill>
                        </a:rPr>
                        <m:t>y</m:t>
                      </m:r>
                      <m:r>
                        <m:rPr>
                          <m:nor/>
                        </m:rPr>
                        <a:rPr lang="en-IE" sz="1200" b="0" i="0" baseline="-25000" dirty="0" smtClean="0">
                          <a:solidFill>
                            <a:schemeClr val="tx1"/>
                          </a:solidFill>
                        </a:rPr>
                        <m:t>targe</m:t>
                      </m:r>
                      <m:r>
                        <m:rPr>
                          <m:nor/>
                        </m:rPr>
                        <a:rPr lang="en-IE" sz="1200" baseline="-25000" dirty="0">
                          <a:solidFill>
                            <a:schemeClr val="tx1"/>
                          </a:solidFill>
                        </a:rPr>
                        <m:t>t</m:t>
                      </m:r>
                      <m:r>
                        <a:rPr lang="en-IE" sz="1200" b="0" i="1" smtClean="0">
                          <a:solidFill>
                            <a:schemeClr val="tx1"/>
                          </a:solidFill>
                          <a:latin typeface="Cambria Math" panose="02040503050406030204" pitchFamily="18" charset="0"/>
                        </a:rPr>
                        <m:t>)</m:t>
                      </m:r>
                    </m:oMath>
                  </m:oMathPara>
                </a14:m>
                <a:endParaRPr lang="en-IE" sz="1200" dirty="0">
                  <a:solidFill>
                    <a:schemeClr val="tx1"/>
                  </a:solidFill>
                </a:endParaRPr>
              </a:p>
              <a:p>
                <a:pPr algn="ctr"/>
                <a14:m>
                  <m:oMathPara xmlns:m="http://schemas.openxmlformats.org/officeDocument/2006/math">
                    <m:oMathParaPr>
                      <m:jc m:val="centerGroup"/>
                    </m:oMathParaPr>
                    <m:oMath xmlns:m="http://schemas.openxmlformats.org/officeDocument/2006/math">
                      <m:f>
                        <m:fPr>
                          <m:ctrlPr>
                            <a:rPr lang="en-IE" sz="1200" i="1">
                              <a:solidFill>
                                <a:schemeClr val="tx1"/>
                              </a:solidFill>
                              <a:latin typeface="Cambria Math" panose="02040503050406030204" pitchFamily="18" charset="0"/>
                            </a:rPr>
                          </m:ctrlPr>
                        </m:fPr>
                        <m:num>
                          <m:r>
                            <a:rPr lang="en-IE" sz="1200" i="1">
                              <a:solidFill>
                                <a:schemeClr val="tx1"/>
                              </a:solidFill>
                              <a:latin typeface="Cambria Math" panose="02040503050406030204" pitchFamily="18" charset="0"/>
                            </a:rPr>
                            <m:t>𝑑𝐸</m:t>
                          </m:r>
                        </m:num>
                        <m:den>
                          <m:r>
                            <a:rPr lang="en-IE" sz="1200" i="1">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m:t>
                      </m:r>
                      <m:r>
                        <m:rPr>
                          <m:nor/>
                        </m:rPr>
                        <a:rPr lang="en-IE" sz="1200" dirty="0">
                          <a:solidFill>
                            <a:schemeClr val="tx1"/>
                          </a:solidFill>
                        </a:rPr>
                        <m:t>x</m:t>
                      </m:r>
                      <m:r>
                        <m:rPr>
                          <m:nor/>
                        </m:rPr>
                        <a:rPr lang="en-IE" sz="1200" baseline="-25000" dirty="0">
                          <a:solidFill>
                            <a:schemeClr val="tx1"/>
                          </a:solidFill>
                        </a:rPr>
                        <m:t>input</m:t>
                      </m:r>
                      <m:r>
                        <a:rPr lang="en-IE" sz="1200" b="0" i="1" smtClean="0">
                          <a:solidFill>
                            <a:schemeClr val="tx1"/>
                          </a:solidFill>
                          <a:latin typeface="Cambria Math" panose="02040503050406030204" pitchFamily="18" charset="0"/>
                        </a:rPr>
                        <m:t>∗</m:t>
                      </m:r>
                      <m:r>
                        <a:rPr lang="en-IE" sz="1200" b="0" i="1" smtClean="0">
                          <a:solidFill>
                            <a:schemeClr val="tx1"/>
                          </a:solidFill>
                          <a:latin typeface="Cambria Math" panose="02040503050406030204" pitchFamily="18" charset="0"/>
                        </a:rPr>
                        <m:t>𝑔</m:t>
                      </m:r>
                      <m:r>
                        <a:rPr lang="en-IE" sz="1200" b="0" i="1" smtClean="0">
                          <a:solidFill>
                            <a:schemeClr val="tx1"/>
                          </a:solidFill>
                          <a:latin typeface="Cambria Math" panose="02040503050406030204" pitchFamily="18" charset="0"/>
                        </a:rPr>
                        <m:t>(</m:t>
                      </m:r>
                      <m:r>
                        <m:rPr>
                          <m:nor/>
                        </m:rPr>
                        <a:rPr lang="en-IE" sz="1200" dirty="0">
                          <a:solidFill>
                            <a:schemeClr val="tx1"/>
                          </a:solidFill>
                        </a:rPr>
                        <m:t>y</m:t>
                      </m:r>
                      <m:r>
                        <m:rPr>
                          <m:nor/>
                        </m:rPr>
                        <a:rPr lang="en-IE" sz="1200" baseline="-25000" dirty="0">
                          <a:solidFill>
                            <a:schemeClr val="tx1"/>
                          </a:solidFill>
                        </a:rPr>
                        <m:t>prediction</m:t>
                      </m:r>
                      <m:r>
                        <m:rPr>
                          <m:nor/>
                        </m:rPr>
                        <a:rPr lang="en-IE" sz="1200" baseline="-25000" dirty="0">
                          <a:solidFill>
                            <a:schemeClr val="tx1"/>
                          </a:solidFill>
                        </a:rPr>
                        <m:t> − </m:t>
                      </m:r>
                      <m:r>
                        <m:rPr>
                          <m:nor/>
                        </m:rPr>
                        <a:rPr lang="en-IE" sz="1200" dirty="0">
                          <a:solidFill>
                            <a:schemeClr val="tx1"/>
                          </a:solidFill>
                        </a:rPr>
                        <m:t>y</m:t>
                      </m:r>
                      <m:r>
                        <m:rPr>
                          <m:nor/>
                        </m:rPr>
                        <a:rPr lang="en-IE" sz="1200" b="0" i="0" baseline="-25000" dirty="0" smtClean="0">
                          <a:solidFill>
                            <a:schemeClr val="tx1"/>
                          </a:solidFill>
                        </a:rPr>
                        <m:t>target</m:t>
                      </m:r>
                      <m:r>
                        <a:rPr lang="en-IE" sz="1200" b="0" i="1" smtClean="0">
                          <a:solidFill>
                            <a:schemeClr val="tx1"/>
                          </a:solidFill>
                          <a:latin typeface="Cambria Math" panose="02040503050406030204" pitchFamily="18" charset="0"/>
                        </a:rPr>
                        <m:t>)</m:t>
                      </m:r>
                    </m:oMath>
                  </m:oMathPara>
                </a14:m>
                <a:endParaRPr lang="en-IE" sz="1200" dirty="0">
                  <a:solidFill>
                    <a:schemeClr val="tx1"/>
                  </a:solidFill>
                </a:endParaRPr>
              </a:p>
              <a:p>
                <a:pPr algn="ctr"/>
                <a:r>
                  <a:rPr lang="en-IE" sz="1200" dirty="0">
                    <a:solidFill>
                      <a:schemeClr val="tx1"/>
                    </a:solidFill>
                  </a:rPr>
                  <a:t>-----------------------------------------------------------------------------------------------------------</a:t>
                </a:r>
              </a:p>
              <a:p>
                <a:pPr algn="ctr"/>
                <a14:m>
                  <m:oMath xmlns:m="http://schemas.openxmlformats.org/officeDocument/2006/math">
                    <m:r>
                      <a:rPr lang="en-IE" sz="1200" b="0" i="1" smtClean="0">
                        <a:solidFill>
                          <a:schemeClr val="tx1"/>
                        </a:solidFill>
                        <a:latin typeface="Cambria Math" panose="02040503050406030204" pitchFamily="18" charset="0"/>
                      </a:rPr>
                      <m:t>𝐶</m:t>
                    </m:r>
                    <m:r>
                      <a:rPr lang="en-IE" sz="1200" b="0" i="1" smtClean="0">
                        <a:solidFill>
                          <a:schemeClr val="tx1"/>
                        </a:solidFill>
                        <a:latin typeface="Cambria Math" panose="02040503050406030204" pitchFamily="18" charset="0"/>
                      </a:rPr>
                      <m:t>=</m:t>
                    </m:r>
                    <m:r>
                      <a:rPr lang="en-IE" sz="1200" b="0" i="1" smtClean="0">
                        <a:solidFill>
                          <a:schemeClr val="tx1"/>
                        </a:solidFill>
                        <a:latin typeface="Cambria Math" panose="02040503050406030204" pitchFamily="18" charset="0"/>
                      </a:rPr>
                      <m:t>h</m:t>
                    </m:r>
                    <m:d>
                      <m:dPr>
                        <m:ctrlPr>
                          <a:rPr lang="en-IE" sz="1200" b="0" i="1" smtClean="0">
                            <a:solidFill>
                              <a:schemeClr val="tx1"/>
                            </a:solidFill>
                            <a:latin typeface="Cambria Math" panose="02040503050406030204" pitchFamily="18" charset="0"/>
                          </a:rPr>
                        </m:ctrlPr>
                      </m:dPr>
                      <m:e>
                        <m:r>
                          <m:rPr>
                            <m:nor/>
                          </m:rPr>
                          <a:rPr lang="en-IE" sz="1200" dirty="0">
                            <a:solidFill>
                              <a:schemeClr val="tx1"/>
                            </a:solidFill>
                          </a:rPr>
                          <m:t>W</m:t>
                        </m:r>
                        <m:r>
                          <m:rPr>
                            <m:nor/>
                          </m:rPr>
                          <a:rPr lang="en-IE" sz="1200" baseline="-25000" dirty="0">
                            <a:solidFill>
                              <a:schemeClr val="tx1"/>
                            </a:solidFill>
                          </a:rPr>
                          <m:t>use</m:t>
                        </m:r>
                        <m:r>
                          <m:rPr>
                            <m:nor/>
                          </m:rPr>
                          <a:rPr lang="en-IE" sz="1200" b="0" i="0" dirty="0" smtClean="0">
                            <a:solidFill>
                              <a:schemeClr val="tx1"/>
                            </a:solidFill>
                          </a:rPr>
                          <m:t>-</m:t>
                        </m:r>
                        <m:r>
                          <m:rPr>
                            <m:nor/>
                          </m:rPr>
                          <a:rPr lang="en-IE" sz="1200" b="0" i="0" dirty="0" smtClean="0">
                            <a:solidFill>
                              <a:schemeClr val="tx1"/>
                            </a:solidFill>
                          </a:rPr>
                          <m:t>Wor</m:t>
                        </m:r>
                        <m:r>
                          <m:rPr>
                            <m:nor/>
                          </m:rPr>
                          <a:rPr lang="en-IE" sz="1200" b="0" i="0" baseline="-25000" dirty="0" smtClean="0">
                            <a:solidFill>
                              <a:schemeClr val="tx1"/>
                            </a:solidFill>
                          </a:rPr>
                          <m:t>ig</m:t>
                        </m:r>
                      </m:e>
                    </m:d>
                  </m:oMath>
                </a14:m>
                <a:r>
                  <a:rPr lang="en-IE" sz="1200" dirty="0">
                    <a:solidFill>
                      <a:schemeClr val="tx1"/>
                    </a:solidFill>
                  </a:rPr>
                  <a:t> </a:t>
                </a:r>
              </a:p>
              <a:p>
                <a:pPr algn="ctr"/>
                <a:r>
                  <a:rPr lang="en-IE" sz="1200" dirty="0">
                    <a:solidFill>
                      <a:schemeClr val="tx1"/>
                    </a:solidFill>
                  </a:rPr>
                  <a:t>The “</a:t>
                </a:r>
                <a:r>
                  <a:rPr lang="en-IE" sz="1200" b="1" dirty="0">
                    <a:solidFill>
                      <a:schemeClr val="tx1"/>
                    </a:solidFill>
                  </a:rPr>
                  <a:t>Complexity</a:t>
                </a:r>
                <a:r>
                  <a:rPr lang="en-IE" sz="1200" dirty="0">
                    <a:solidFill>
                      <a:schemeClr val="tx1"/>
                    </a:solidFill>
                  </a:rPr>
                  <a:t>” is a function of the difference between the “in use” W array and the original W array</a:t>
                </a:r>
              </a:p>
              <a:p>
                <a:pPr algn="ctr"/>
                <a:r>
                  <a:rPr lang="en-IE" sz="1200" dirty="0">
                    <a:solidFill>
                      <a:schemeClr val="tx1"/>
                    </a:solidFill>
                  </a:rPr>
                  <a:t>-----------------------------------------------------------------------------------------------------------</a:t>
                </a:r>
              </a:p>
              <a:p>
                <a:pPr algn="ctr"/>
                <a:endParaRPr lang="en-IE" sz="1200" dirty="0">
                  <a:solidFill>
                    <a:schemeClr val="tx1"/>
                  </a:solidFill>
                </a:endParaRPr>
              </a:p>
              <a:p>
                <a:pPr algn="ctr"/>
                <a14:m>
                  <m:oMathPara xmlns:m="http://schemas.openxmlformats.org/officeDocument/2006/math">
                    <m:oMathParaPr>
                      <m:jc m:val="centerGroup"/>
                    </m:oMathParaPr>
                    <m:oMath xmlns:m="http://schemas.openxmlformats.org/officeDocument/2006/math">
                      <m:r>
                        <a:rPr lang="en-IE" sz="1200" b="0" i="1" smtClean="0">
                          <a:solidFill>
                            <a:schemeClr val="tx1"/>
                          </a:solidFill>
                          <a:latin typeface="Cambria Math" panose="02040503050406030204" pitchFamily="18" charset="0"/>
                        </a:rPr>
                        <m:t>𝑊𝑛𝑒𝑤</m:t>
                      </m:r>
                      <m:r>
                        <a:rPr lang="en-IE" sz="1200" b="0" i="1" smtClean="0">
                          <a:solidFill>
                            <a:schemeClr val="tx1"/>
                          </a:solidFill>
                          <a:latin typeface="Cambria Math" panose="02040503050406030204" pitchFamily="18" charset="0"/>
                        </a:rPr>
                        <m:t>=</m:t>
                      </m:r>
                      <m:r>
                        <a:rPr lang="en-IE" sz="1200" b="0" i="1" smtClean="0">
                          <a:solidFill>
                            <a:schemeClr val="tx1"/>
                          </a:solidFill>
                          <a:latin typeface="Cambria Math" panose="02040503050406030204" pitchFamily="18" charset="0"/>
                        </a:rPr>
                        <m:t>𝑊𝑜𝑙𝑑</m:t>
                      </m:r>
                      <m:r>
                        <a:rPr lang="en-IE" sz="1200" b="0" i="1" smtClean="0">
                          <a:solidFill>
                            <a:schemeClr val="tx1"/>
                          </a:solidFill>
                          <a:latin typeface="Cambria Math" panose="02040503050406030204" pitchFamily="18" charset="0"/>
                        </a:rPr>
                        <m:t> − </m:t>
                      </m:r>
                      <m:r>
                        <m:rPr>
                          <m:sty m:val="p"/>
                        </m:rPr>
                        <a:rPr lang="el-GR" sz="1200" b="0" i="1" smtClean="0">
                          <a:solidFill>
                            <a:schemeClr val="tx1"/>
                          </a:solidFill>
                          <a:latin typeface="Cambria Math" panose="02040503050406030204" pitchFamily="18" charset="0"/>
                        </a:rPr>
                        <m:t>α</m:t>
                      </m:r>
                      <m:f>
                        <m:fPr>
                          <m:ctrlPr>
                            <a:rPr lang="en-IE" sz="1200" b="0" i="1" smtClean="0">
                              <a:solidFill>
                                <a:schemeClr val="tx1"/>
                              </a:solidFill>
                              <a:latin typeface="Cambria Math" panose="02040503050406030204" pitchFamily="18" charset="0"/>
                            </a:rPr>
                          </m:ctrlPr>
                        </m:fPr>
                        <m:num>
                          <m:r>
                            <a:rPr lang="en-IE" sz="1200" b="0" i="1" smtClean="0">
                              <a:solidFill>
                                <a:schemeClr val="tx1"/>
                              </a:solidFill>
                              <a:latin typeface="Cambria Math" panose="02040503050406030204" pitchFamily="18" charset="0"/>
                            </a:rPr>
                            <m:t>𝑑𝐸</m:t>
                          </m:r>
                        </m:num>
                        <m:den>
                          <m:r>
                            <a:rPr lang="en-IE" sz="1200" b="0" i="1" smtClean="0">
                              <a:solidFill>
                                <a:schemeClr val="tx1"/>
                              </a:solidFill>
                              <a:latin typeface="Cambria Math" panose="02040503050406030204" pitchFamily="18" charset="0"/>
                            </a:rPr>
                            <m:t>𝑑𝑊</m:t>
                          </m:r>
                        </m:den>
                      </m:f>
                      <m:r>
                        <a:rPr lang="en-IE" sz="1200" b="0" i="1" smtClean="0">
                          <a:solidFill>
                            <a:schemeClr val="tx1"/>
                          </a:solidFill>
                          <a:latin typeface="Cambria Math" panose="02040503050406030204" pitchFamily="18" charset="0"/>
                        </a:rPr>
                        <m:t>+ </m:t>
                      </m:r>
                      <m:r>
                        <m:rPr>
                          <m:sty m:val="p"/>
                        </m:rPr>
                        <a:rPr lang="el-GR" sz="1200" b="0" i="1" smtClean="0">
                          <a:solidFill>
                            <a:schemeClr val="tx1"/>
                          </a:solidFill>
                          <a:latin typeface="Cambria Math" panose="02040503050406030204" pitchFamily="18" charset="0"/>
                        </a:rPr>
                        <m:t>β</m:t>
                      </m:r>
                      <m:r>
                        <a:rPr lang="en-IE" sz="1200" b="0" i="1" smtClean="0">
                          <a:solidFill>
                            <a:schemeClr val="tx1"/>
                          </a:solidFill>
                          <a:latin typeface="Cambria Math" panose="02040503050406030204" pitchFamily="18" charset="0"/>
                        </a:rPr>
                        <m:t>𝐶</m:t>
                      </m:r>
                    </m:oMath>
                  </m:oMathPara>
                </a14:m>
                <a:endParaRPr lang="en-IE" sz="1200" b="0" dirty="0">
                  <a:solidFill>
                    <a:schemeClr val="tx1"/>
                  </a:solidFill>
                </a:endParaRPr>
              </a:p>
              <a:p>
                <a:pPr algn="ctr"/>
                <a:r>
                  <a:rPr lang="el-GR" sz="1200" dirty="0">
                    <a:solidFill>
                      <a:schemeClr val="tx1"/>
                    </a:solidFill>
                  </a:rPr>
                  <a:t>β</a:t>
                </a:r>
                <a:r>
                  <a:rPr lang="en-IE" sz="1200" dirty="0">
                    <a:solidFill>
                      <a:schemeClr val="tx1"/>
                    </a:solidFill>
                  </a:rPr>
                  <a:t> is the “Regularisation Rate”</a:t>
                </a:r>
              </a:p>
            </p:txBody>
          </p:sp>
        </mc:Choice>
        <mc:Fallback>
          <p:sp>
            <p:nvSpPr>
              <p:cNvPr id="41" name="Rectangle 40">
                <a:extLst>
                  <a:ext uri="{FF2B5EF4-FFF2-40B4-BE49-F238E27FC236}">
                    <a16:creationId xmlns:a16="http://schemas.microsoft.com/office/drawing/2014/main" id="{653A1148-B17D-42BA-912E-E9C024E89F96}"/>
                  </a:ext>
                </a:extLst>
              </p:cNvPr>
              <p:cNvSpPr>
                <a:spLocks noRot="1" noChangeAspect="1" noMove="1" noResize="1" noEditPoints="1" noAdjustHandles="1" noChangeArrowheads="1" noChangeShapeType="1" noTextEdit="1"/>
              </p:cNvSpPr>
              <p:nvPr/>
            </p:nvSpPr>
            <p:spPr>
              <a:xfrm>
                <a:off x="6278138" y="729916"/>
                <a:ext cx="5633112" cy="5638800"/>
              </a:xfrm>
              <a:prstGeom prst="rect">
                <a:avLst/>
              </a:prstGeom>
              <a:blipFill>
                <a:blip r:embed="rId2"/>
                <a:stretch>
                  <a:fillRect/>
                </a:stretch>
              </a:blipFill>
              <a:ln>
                <a:solidFill>
                  <a:schemeClr val="tx1"/>
                </a:solidFill>
                <a:miter lim="800000"/>
              </a:ln>
              <a:effectLst/>
            </p:spPr>
            <p:txBody>
              <a:bodyPr/>
              <a:lstStyle/>
              <a:p>
                <a:r>
                  <a:rPr lang="en-IE">
                    <a:noFill/>
                  </a:rPr>
                  <a:t> </a:t>
                </a:r>
              </a:p>
            </p:txBody>
          </p:sp>
        </mc:Fallback>
      </mc:AlternateContent>
      <p:cxnSp>
        <p:nvCxnSpPr>
          <p:cNvPr id="43" name="Straight Arrow Connector 42">
            <a:extLst>
              <a:ext uri="{FF2B5EF4-FFF2-40B4-BE49-F238E27FC236}">
                <a16:creationId xmlns:a16="http://schemas.microsoft.com/office/drawing/2014/main" id="{E98B30C5-676C-46B6-ACF3-D74E298F5D2E}"/>
              </a:ext>
            </a:extLst>
          </p:cNvPr>
          <p:cNvCxnSpPr>
            <a:stCxn id="27" idx="0"/>
            <a:endCxn id="31" idx="2"/>
          </p:cNvCxnSpPr>
          <p:nvPr/>
        </p:nvCxnSpPr>
        <p:spPr>
          <a:xfrm flipV="1">
            <a:off x="2801000" y="1353996"/>
            <a:ext cx="7" cy="35713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DAEB1B3-213A-40EE-B43B-360455C1C4AE}"/>
              </a:ext>
            </a:extLst>
          </p:cNvPr>
          <p:cNvSpPr/>
          <p:nvPr/>
        </p:nvSpPr>
        <p:spPr>
          <a:xfrm>
            <a:off x="1877390" y="4326744"/>
            <a:ext cx="687091" cy="31211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err="1">
                <a:solidFill>
                  <a:schemeClr val="tx1"/>
                </a:solidFill>
              </a:rPr>
              <a:t>W</a:t>
            </a:r>
            <a:r>
              <a:rPr lang="en-IE" baseline="-25000" dirty="0" err="1">
                <a:solidFill>
                  <a:schemeClr val="tx1"/>
                </a:solidFill>
              </a:rPr>
              <a:t>orig</a:t>
            </a:r>
            <a:endParaRPr lang="en-IE" dirty="0">
              <a:solidFill>
                <a:schemeClr val="tx1"/>
              </a:solidFill>
            </a:endParaRPr>
          </a:p>
        </p:txBody>
      </p:sp>
      <p:sp>
        <p:nvSpPr>
          <p:cNvPr id="34" name="Rectangle 33">
            <a:extLst>
              <a:ext uri="{FF2B5EF4-FFF2-40B4-BE49-F238E27FC236}">
                <a16:creationId xmlns:a16="http://schemas.microsoft.com/office/drawing/2014/main" id="{849E2ABD-2330-47A4-8E84-F3FD2B958DEC}"/>
              </a:ext>
            </a:extLst>
          </p:cNvPr>
          <p:cNvSpPr/>
          <p:nvPr/>
        </p:nvSpPr>
        <p:spPr>
          <a:xfrm>
            <a:off x="144405" y="4219823"/>
            <a:ext cx="1614725" cy="525951"/>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400" dirty="0">
                <a:solidFill>
                  <a:schemeClr val="tx1"/>
                </a:solidFill>
              </a:rPr>
              <a:t>C = h(</a:t>
            </a:r>
            <a:r>
              <a:rPr lang="en-IE" sz="1400" dirty="0" err="1">
                <a:solidFill>
                  <a:schemeClr val="tx1"/>
                </a:solidFill>
              </a:rPr>
              <a:t>W</a:t>
            </a:r>
            <a:r>
              <a:rPr lang="en-IE" sz="1400" baseline="-25000" dirty="0" err="1">
                <a:solidFill>
                  <a:schemeClr val="tx1"/>
                </a:solidFill>
              </a:rPr>
              <a:t>use</a:t>
            </a:r>
            <a:r>
              <a:rPr lang="en-IE" sz="1400" baseline="-25000" dirty="0">
                <a:solidFill>
                  <a:schemeClr val="tx1"/>
                </a:solidFill>
              </a:rPr>
              <a:t> </a:t>
            </a:r>
            <a:r>
              <a:rPr lang="en-IE" sz="1400" dirty="0">
                <a:solidFill>
                  <a:schemeClr val="tx1"/>
                </a:solidFill>
              </a:rPr>
              <a:t>- </a:t>
            </a:r>
            <a:r>
              <a:rPr lang="en-IE" sz="1400" dirty="0" err="1">
                <a:solidFill>
                  <a:schemeClr val="tx1"/>
                </a:solidFill>
              </a:rPr>
              <a:t>W</a:t>
            </a:r>
            <a:r>
              <a:rPr lang="en-IE" sz="1400" baseline="-25000" dirty="0" err="1">
                <a:solidFill>
                  <a:schemeClr val="tx1"/>
                </a:solidFill>
              </a:rPr>
              <a:t>orig</a:t>
            </a:r>
            <a:r>
              <a:rPr lang="en-IE" sz="1400" dirty="0">
                <a:solidFill>
                  <a:schemeClr val="tx1"/>
                </a:solidFill>
              </a:rPr>
              <a:t>)</a:t>
            </a:r>
          </a:p>
        </p:txBody>
      </p:sp>
      <p:cxnSp>
        <p:nvCxnSpPr>
          <p:cNvPr id="14" name="Connector: Curved 13">
            <a:extLst>
              <a:ext uri="{FF2B5EF4-FFF2-40B4-BE49-F238E27FC236}">
                <a16:creationId xmlns:a16="http://schemas.microsoft.com/office/drawing/2014/main" id="{9EBDAA4C-49A0-49B0-A0E2-6DB6512DA0E6}"/>
              </a:ext>
            </a:extLst>
          </p:cNvPr>
          <p:cNvCxnSpPr>
            <a:stCxn id="33" idx="0"/>
            <a:endCxn id="18" idx="0"/>
          </p:cNvCxnSpPr>
          <p:nvPr/>
        </p:nvCxnSpPr>
        <p:spPr>
          <a:xfrm rot="16200000" flipH="1" flipV="1">
            <a:off x="2557477" y="1196138"/>
            <a:ext cx="990955" cy="4006285"/>
          </a:xfrm>
          <a:prstGeom prst="curvedConnector3">
            <a:avLst>
              <a:gd name="adj1" fmla="val -117266"/>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F1F9246-E2D9-4620-AA61-7F392F670154}"/>
              </a:ext>
            </a:extLst>
          </p:cNvPr>
          <p:cNvCxnSpPr/>
          <p:nvPr/>
        </p:nvCxnSpPr>
        <p:spPr>
          <a:xfrm>
            <a:off x="1234081" y="4006870"/>
            <a:ext cx="0" cy="21295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9A2D8AF-62DD-4FD4-AA9F-2DC6F68217F5}"/>
              </a:ext>
            </a:extLst>
          </p:cNvPr>
          <p:cNvCxnSpPr/>
          <p:nvPr/>
        </p:nvCxnSpPr>
        <p:spPr>
          <a:xfrm flipV="1">
            <a:off x="790575" y="4006870"/>
            <a:ext cx="0" cy="21295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7BC9AD8-DD02-4831-AF34-4B071521E153}"/>
              </a:ext>
            </a:extLst>
          </p:cNvPr>
          <p:cNvCxnSpPr>
            <a:stCxn id="30" idx="1"/>
            <a:endCxn id="34" idx="3"/>
          </p:cNvCxnSpPr>
          <p:nvPr/>
        </p:nvCxnSpPr>
        <p:spPr>
          <a:xfrm flipH="1" flipV="1">
            <a:off x="1759130" y="4482799"/>
            <a:ext cx="118260" cy="1"/>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753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BD371-FE58-401F-9FBD-6B36111CDC0F}"/>
              </a:ext>
            </a:extLst>
          </p:cNvPr>
          <p:cNvSpPr>
            <a:spLocks noGrp="1"/>
          </p:cNvSpPr>
          <p:nvPr>
            <p:ph type="title"/>
          </p:nvPr>
        </p:nvSpPr>
        <p:spPr>
          <a:xfrm>
            <a:off x="342900" y="0"/>
            <a:ext cx="10206154" cy="838200"/>
          </a:xfrm>
        </p:spPr>
        <p:txBody>
          <a:bodyPr wrap="square" anchor="t">
            <a:normAutofit/>
          </a:bodyPr>
          <a:lstStyle/>
          <a:p>
            <a:r>
              <a:rPr lang="en-IE" dirty="0"/>
              <a:t>The Demo</a:t>
            </a:r>
          </a:p>
        </p:txBody>
      </p:sp>
      <p:pic>
        <p:nvPicPr>
          <p:cNvPr id="7" name="Picture 6" descr="A screenshot of a social media post&#10;&#10;Description automatically generated">
            <a:extLst>
              <a:ext uri="{FF2B5EF4-FFF2-40B4-BE49-F238E27FC236}">
                <a16:creationId xmlns:a16="http://schemas.microsoft.com/office/drawing/2014/main" id="{97BA54C0-248E-4564-B676-22EE4EE5AAE8}"/>
              </a:ext>
            </a:extLst>
          </p:cNvPr>
          <p:cNvPicPr>
            <a:picLocks noChangeAspect="1"/>
          </p:cNvPicPr>
          <p:nvPr/>
        </p:nvPicPr>
        <p:blipFill>
          <a:blip r:embed="rId2"/>
          <a:stretch>
            <a:fillRect/>
          </a:stretch>
        </p:blipFill>
        <p:spPr>
          <a:xfrm>
            <a:off x="2364784" y="1066800"/>
            <a:ext cx="7475132" cy="4914900"/>
          </a:xfrm>
          <a:prstGeom prst="rect">
            <a:avLst/>
          </a:prstGeom>
          <a:noFill/>
        </p:spPr>
      </p:pic>
      <p:sp>
        <p:nvSpPr>
          <p:cNvPr id="4" name="Footer Placeholder 3">
            <a:extLst>
              <a:ext uri="{FF2B5EF4-FFF2-40B4-BE49-F238E27FC236}">
                <a16:creationId xmlns:a16="http://schemas.microsoft.com/office/drawing/2014/main" id="{0CCA064B-1EBA-42A6-9576-BE7A4FE5A4E4}"/>
              </a:ext>
            </a:extLst>
          </p:cNvPr>
          <p:cNvSpPr>
            <a:spLocks noGrp="1"/>
          </p:cNvSpPr>
          <p:nvPr>
            <p:ph type="ftr" sz="quarter" idx="3"/>
          </p:nvPr>
        </p:nvSpPr>
        <p:spPr>
          <a:xfrm>
            <a:off x="2071090" y="6455325"/>
            <a:ext cx="9778009" cy="309989"/>
          </a:xfrm>
        </p:spPr>
        <p:txBody>
          <a:bodyPr anchor="ctr">
            <a:normAutofit/>
          </a:bodyPr>
          <a:lstStyle/>
          <a:p>
            <a:pPr algn="l">
              <a:spcAft>
                <a:spcPts val="600"/>
              </a:spcAft>
            </a:pPr>
            <a:r>
              <a:rPr lang="en-US" i="0"/>
              <a:t>Analog Devices Confidential Information—Not for External Distribution. ©2020 Analog Devices, Inc. All rights reserved</a:t>
            </a:r>
            <a:r>
              <a:rPr lang="en-US"/>
              <a:t>.</a:t>
            </a:r>
          </a:p>
        </p:txBody>
      </p:sp>
      <p:sp>
        <p:nvSpPr>
          <p:cNvPr id="5" name="Slide Number Placeholder 4">
            <a:extLst>
              <a:ext uri="{FF2B5EF4-FFF2-40B4-BE49-F238E27FC236}">
                <a16:creationId xmlns:a16="http://schemas.microsoft.com/office/drawing/2014/main" id="{4E319096-8EAA-40C0-9C25-7B2CF8BF5FC7}"/>
              </a:ext>
            </a:extLst>
          </p:cNvPr>
          <p:cNvSpPr>
            <a:spLocks noGrp="1"/>
          </p:cNvSpPr>
          <p:nvPr>
            <p:ph type="sldNum" sz="quarter" idx="4"/>
          </p:nvPr>
        </p:nvSpPr>
        <p:spPr>
          <a:xfrm>
            <a:off x="0" y="6451198"/>
            <a:ext cx="650644" cy="309989"/>
          </a:xfrm>
        </p:spPr>
        <p:txBody>
          <a:bodyPr anchor="ctr">
            <a:normAutofit/>
          </a:bodyPr>
          <a:lstStyle/>
          <a:p>
            <a:pPr>
              <a:spcAft>
                <a:spcPts val="600"/>
              </a:spcAft>
              <a:defRPr/>
            </a:pPr>
            <a:fld id="{A9CE67A1-BA7F-A74E-B5D7-615746DEEC2B}" type="slidenum">
              <a:rPr lang="en-US" b="0" smtClean="0">
                <a:solidFill>
                  <a:srgbClr val="555659"/>
                </a:solidFill>
              </a:rPr>
              <a:pPr>
                <a:spcAft>
                  <a:spcPts val="600"/>
                </a:spcAft>
                <a:defRPr/>
              </a:pPr>
              <a:t>14</a:t>
            </a:fld>
            <a:r>
              <a:rPr lang="en-US" b="0" dirty="0">
                <a:solidFill>
                  <a:srgbClr val="555659"/>
                </a:solidFill>
              </a:rPr>
              <a:t>/16 </a:t>
            </a:r>
            <a:r>
              <a:rPr lang="en-US" b="0" i="1" normalizeH="1" baseline="-11000" dirty="0">
                <a:solidFill>
                  <a:srgbClr val="555659"/>
                </a:solidFill>
              </a:rPr>
              <a:t>//</a:t>
            </a:r>
            <a:endParaRPr lang="en-US" b="0" baseline="-11000" dirty="0">
              <a:solidFill>
                <a:srgbClr val="555659"/>
              </a:solidFill>
            </a:endParaRPr>
          </a:p>
        </p:txBody>
      </p:sp>
      <p:sp>
        <p:nvSpPr>
          <p:cNvPr id="6" name="Date Placeholder 5">
            <a:extLst>
              <a:ext uri="{FF2B5EF4-FFF2-40B4-BE49-F238E27FC236}">
                <a16:creationId xmlns:a16="http://schemas.microsoft.com/office/drawing/2014/main" id="{5FE0CBD6-B368-4B97-9F0A-F3325E5F0358}"/>
              </a:ext>
            </a:extLst>
          </p:cNvPr>
          <p:cNvSpPr>
            <a:spLocks noGrp="1"/>
          </p:cNvSpPr>
          <p:nvPr>
            <p:ph type="dt" sz="half" idx="2"/>
          </p:nvPr>
        </p:nvSpPr>
        <p:spPr>
          <a:xfrm>
            <a:off x="698740" y="6451198"/>
            <a:ext cx="1070683" cy="309989"/>
          </a:xfrm>
        </p:spPr>
        <p:txBody>
          <a:bodyPr anchor="ctr">
            <a:normAutofit/>
          </a:bodyPr>
          <a:lstStyle/>
          <a:p>
            <a:pPr>
              <a:spcAft>
                <a:spcPts val="600"/>
              </a:spcAft>
            </a:pPr>
            <a:fld id="{3D130E08-ACE3-7448-A441-268615E01398}" type="datetime3">
              <a:rPr lang="en-US" i="0" smtClean="0">
                <a:solidFill>
                  <a:srgbClr val="555659"/>
                </a:solidFill>
              </a:rPr>
              <a:pPr>
                <a:spcAft>
                  <a:spcPts val="600"/>
                </a:spcAft>
              </a:pPr>
              <a:t>24 September 2020</a:t>
            </a:fld>
            <a:endParaRPr lang="en-US">
              <a:solidFill>
                <a:srgbClr val="555659"/>
              </a:solidFill>
            </a:endParaRPr>
          </a:p>
        </p:txBody>
      </p:sp>
    </p:spTree>
    <p:extLst>
      <p:ext uri="{BB962C8B-B14F-4D97-AF65-F5344CB8AC3E}">
        <p14:creationId xmlns:p14="http://schemas.microsoft.com/office/powerpoint/2010/main" val="210999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B1F2-3A8B-4D22-9E84-5DAB8656D9FE}"/>
              </a:ext>
            </a:extLst>
          </p:cNvPr>
          <p:cNvSpPr>
            <a:spLocks noGrp="1"/>
          </p:cNvSpPr>
          <p:nvPr>
            <p:ph type="title"/>
          </p:nvPr>
        </p:nvSpPr>
        <p:spPr>
          <a:xfrm>
            <a:off x="342900" y="0"/>
            <a:ext cx="10206154" cy="838200"/>
          </a:xfrm>
        </p:spPr>
        <p:txBody>
          <a:bodyPr wrap="square" anchor="t">
            <a:normAutofit/>
          </a:bodyPr>
          <a:lstStyle/>
          <a:p>
            <a:r>
              <a:rPr lang="en-IE" dirty="0"/>
              <a:t>The Demo</a:t>
            </a:r>
          </a:p>
        </p:txBody>
      </p:sp>
      <p:pic>
        <p:nvPicPr>
          <p:cNvPr id="7" name="Content Placeholder 6" descr="A close up of a map&#10;&#10;Description automatically generated">
            <a:extLst>
              <a:ext uri="{FF2B5EF4-FFF2-40B4-BE49-F238E27FC236}">
                <a16:creationId xmlns:a16="http://schemas.microsoft.com/office/drawing/2014/main" id="{ABA26221-51E8-4E2F-8146-EF5D50C23AD2}"/>
              </a:ext>
            </a:extLst>
          </p:cNvPr>
          <p:cNvPicPr>
            <a:picLocks noGrp="1" noChangeAspect="1"/>
          </p:cNvPicPr>
          <p:nvPr>
            <p:ph idx="1"/>
          </p:nvPr>
        </p:nvPicPr>
        <p:blipFill>
          <a:blip r:embed="rId2"/>
          <a:stretch>
            <a:fillRect/>
          </a:stretch>
        </p:blipFill>
        <p:spPr>
          <a:xfrm>
            <a:off x="2364784" y="1066800"/>
            <a:ext cx="7475132" cy="4914900"/>
          </a:xfrm>
          <a:prstGeom prst="rect">
            <a:avLst/>
          </a:prstGeom>
          <a:noFill/>
        </p:spPr>
      </p:pic>
      <p:sp>
        <p:nvSpPr>
          <p:cNvPr id="4" name="Footer Placeholder 3">
            <a:extLst>
              <a:ext uri="{FF2B5EF4-FFF2-40B4-BE49-F238E27FC236}">
                <a16:creationId xmlns:a16="http://schemas.microsoft.com/office/drawing/2014/main" id="{CD17FC2A-D8C3-4A39-ADEE-B25129BF691B}"/>
              </a:ext>
            </a:extLst>
          </p:cNvPr>
          <p:cNvSpPr>
            <a:spLocks noGrp="1"/>
          </p:cNvSpPr>
          <p:nvPr>
            <p:ph type="ftr" sz="quarter" idx="3"/>
          </p:nvPr>
        </p:nvSpPr>
        <p:spPr>
          <a:xfrm>
            <a:off x="2071090" y="6455325"/>
            <a:ext cx="9778009" cy="309989"/>
          </a:xfrm>
        </p:spPr>
        <p:txBody>
          <a:bodyPr anchor="ctr">
            <a:normAutofit/>
          </a:bodyPr>
          <a:lstStyle/>
          <a:p>
            <a:pPr algn="l">
              <a:spcAft>
                <a:spcPts val="600"/>
              </a:spcAft>
            </a:pPr>
            <a:r>
              <a:rPr lang="en-US" i="0"/>
              <a:t>Analog Devices Confidential Information—Not for External Distribution. ©2020 Analog Devices, Inc. All rights reserved</a:t>
            </a:r>
            <a:r>
              <a:rPr lang="en-US"/>
              <a:t>.</a:t>
            </a:r>
          </a:p>
        </p:txBody>
      </p:sp>
      <p:sp>
        <p:nvSpPr>
          <p:cNvPr id="5" name="Slide Number Placeholder 4">
            <a:extLst>
              <a:ext uri="{FF2B5EF4-FFF2-40B4-BE49-F238E27FC236}">
                <a16:creationId xmlns:a16="http://schemas.microsoft.com/office/drawing/2014/main" id="{890145B4-CC54-49DD-8EF1-76D8B0B9174E}"/>
              </a:ext>
            </a:extLst>
          </p:cNvPr>
          <p:cNvSpPr>
            <a:spLocks noGrp="1"/>
          </p:cNvSpPr>
          <p:nvPr>
            <p:ph type="sldNum" sz="quarter" idx="4"/>
          </p:nvPr>
        </p:nvSpPr>
        <p:spPr>
          <a:xfrm>
            <a:off x="0" y="6451198"/>
            <a:ext cx="650644" cy="309989"/>
          </a:xfrm>
        </p:spPr>
        <p:txBody>
          <a:bodyPr anchor="ctr">
            <a:normAutofit/>
          </a:bodyPr>
          <a:lstStyle/>
          <a:p>
            <a:pPr>
              <a:spcAft>
                <a:spcPts val="600"/>
              </a:spcAft>
              <a:defRPr/>
            </a:pPr>
            <a:fld id="{A9CE67A1-BA7F-A74E-B5D7-615746DEEC2B}" type="slidenum">
              <a:rPr lang="en-US" b="0" smtClean="0">
                <a:solidFill>
                  <a:srgbClr val="555659"/>
                </a:solidFill>
              </a:rPr>
              <a:pPr>
                <a:spcAft>
                  <a:spcPts val="600"/>
                </a:spcAft>
                <a:defRPr/>
              </a:pPr>
              <a:t>15</a:t>
            </a:fld>
            <a:r>
              <a:rPr lang="en-US" b="0" dirty="0">
                <a:solidFill>
                  <a:srgbClr val="555659"/>
                </a:solidFill>
              </a:rPr>
              <a:t>/16 </a:t>
            </a:r>
            <a:r>
              <a:rPr lang="en-US" b="0" i="1" normalizeH="1" baseline="-11000" dirty="0">
                <a:solidFill>
                  <a:srgbClr val="555659"/>
                </a:solidFill>
              </a:rPr>
              <a:t>//</a:t>
            </a:r>
            <a:endParaRPr lang="en-US" b="0" baseline="-11000" dirty="0">
              <a:solidFill>
                <a:srgbClr val="555659"/>
              </a:solidFill>
            </a:endParaRPr>
          </a:p>
        </p:txBody>
      </p:sp>
      <p:sp>
        <p:nvSpPr>
          <p:cNvPr id="6" name="Date Placeholder 5">
            <a:extLst>
              <a:ext uri="{FF2B5EF4-FFF2-40B4-BE49-F238E27FC236}">
                <a16:creationId xmlns:a16="http://schemas.microsoft.com/office/drawing/2014/main" id="{2B1C9DCB-DD6D-4EF6-8599-D96669F4404C}"/>
              </a:ext>
            </a:extLst>
          </p:cNvPr>
          <p:cNvSpPr>
            <a:spLocks noGrp="1"/>
          </p:cNvSpPr>
          <p:nvPr>
            <p:ph type="dt" sz="half" idx="2"/>
          </p:nvPr>
        </p:nvSpPr>
        <p:spPr>
          <a:xfrm>
            <a:off x="698740" y="6451198"/>
            <a:ext cx="1070683" cy="309989"/>
          </a:xfrm>
        </p:spPr>
        <p:txBody>
          <a:bodyPr anchor="ctr">
            <a:normAutofit/>
          </a:bodyPr>
          <a:lstStyle/>
          <a:p>
            <a:pPr>
              <a:spcAft>
                <a:spcPts val="600"/>
              </a:spcAft>
            </a:pPr>
            <a:fld id="{3D130E08-ACE3-7448-A441-268615E01398}" type="datetime3">
              <a:rPr lang="en-US" i="0" smtClean="0">
                <a:solidFill>
                  <a:srgbClr val="555659"/>
                </a:solidFill>
              </a:rPr>
              <a:pPr>
                <a:spcAft>
                  <a:spcPts val="600"/>
                </a:spcAft>
              </a:pPr>
              <a:t>24 September 2020</a:t>
            </a:fld>
            <a:endParaRPr lang="en-US">
              <a:solidFill>
                <a:srgbClr val="555659"/>
              </a:solidFill>
            </a:endParaRPr>
          </a:p>
        </p:txBody>
      </p:sp>
    </p:spTree>
    <p:extLst>
      <p:ext uri="{BB962C8B-B14F-4D97-AF65-F5344CB8AC3E}">
        <p14:creationId xmlns:p14="http://schemas.microsoft.com/office/powerpoint/2010/main" val="347113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B893-77DA-4D21-B4C6-80938C7A091F}"/>
              </a:ext>
            </a:extLst>
          </p:cNvPr>
          <p:cNvSpPr>
            <a:spLocks noGrp="1"/>
          </p:cNvSpPr>
          <p:nvPr>
            <p:ph type="title"/>
          </p:nvPr>
        </p:nvSpPr>
        <p:spPr/>
        <p:txBody>
          <a:bodyPr/>
          <a:lstStyle/>
          <a:p>
            <a:r>
              <a:rPr lang="en-IE" dirty="0"/>
              <a:t>The Demo</a:t>
            </a:r>
          </a:p>
        </p:txBody>
      </p:sp>
      <p:pic>
        <p:nvPicPr>
          <p:cNvPr id="7" name="Content Placeholder 6">
            <a:extLst>
              <a:ext uri="{FF2B5EF4-FFF2-40B4-BE49-F238E27FC236}">
                <a16:creationId xmlns:a16="http://schemas.microsoft.com/office/drawing/2014/main" id="{81BD1231-31F6-449F-97B0-20E0FD72BE7E}"/>
              </a:ext>
            </a:extLst>
          </p:cNvPr>
          <p:cNvPicPr>
            <a:picLocks noGrp="1" noChangeAspect="1"/>
          </p:cNvPicPr>
          <p:nvPr>
            <p:ph idx="1"/>
          </p:nvPr>
        </p:nvPicPr>
        <p:blipFill>
          <a:blip r:embed="rId2"/>
          <a:stretch>
            <a:fillRect/>
          </a:stretch>
        </p:blipFill>
        <p:spPr>
          <a:xfrm>
            <a:off x="2357072" y="1066800"/>
            <a:ext cx="7490556" cy="4914900"/>
          </a:xfrm>
          <a:prstGeom prst="rect">
            <a:avLst/>
          </a:prstGeom>
        </p:spPr>
      </p:pic>
      <p:sp>
        <p:nvSpPr>
          <p:cNvPr id="4" name="Footer Placeholder 3">
            <a:extLst>
              <a:ext uri="{FF2B5EF4-FFF2-40B4-BE49-F238E27FC236}">
                <a16:creationId xmlns:a16="http://schemas.microsoft.com/office/drawing/2014/main" id="{B92EA92F-05AC-403D-87A5-DC4500C019CD}"/>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A64CD95A-B42D-4B36-91FC-FE8EA44F9E49}"/>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16</a:t>
            </a:fld>
            <a:r>
              <a:rPr lang="en-US" b="0" dirty="0">
                <a:solidFill>
                  <a:srgbClr val="555659"/>
                </a:solidFill>
              </a:rPr>
              <a:t>/16 </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370DD1FF-2759-45D5-BEA6-B75FF9517239}"/>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285606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20D12-62E1-4C70-A857-5CDC0FBB1CF4}"/>
              </a:ext>
            </a:extLst>
          </p:cNvPr>
          <p:cNvSpPr>
            <a:spLocks noGrp="1"/>
          </p:cNvSpPr>
          <p:nvPr>
            <p:ph type="title"/>
          </p:nvPr>
        </p:nvSpPr>
        <p:spPr>
          <a:xfrm>
            <a:off x="342900" y="0"/>
            <a:ext cx="10206154" cy="838200"/>
          </a:xfrm>
        </p:spPr>
        <p:txBody>
          <a:bodyPr wrap="square" anchor="t">
            <a:normAutofit/>
          </a:bodyPr>
          <a:lstStyle/>
          <a:p>
            <a:r>
              <a:rPr lang="en-IE" dirty="0"/>
              <a:t>What’s Next</a:t>
            </a:r>
          </a:p>
        </p:txBody>
      </p:sp>
      <p:pic>
        <p:nvPicPr>
          <p:cNvPr id="1028" name="Picture 4" descr="TensorFlow - Wikipedia">
            <a:extLst>
              <a:ext uri="{FF2B5EF4-FFF2-40B4-BE49-F238E27FC236}">
                <a16:creationId xmlns:a16="http://schemas.microsoft.com/office/drawing/2014/main" id="{33D2F97C-1677-4A99-A3EE-53F7FD9E14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8740" y="1717632"/>
            <a:ext cx="3451571" cy="2873433"/>
          </a:xfrm>
          <a:prstGeom prst="rect">
            <a:avLst/>
          </a:prstGeom>
          <a:solidFill>
            <a:srgbClr val="FFFFFF"/>
          </a:solidFill>
        </p:spPr>
      </p:pic>
      <p:sp>
        <p:nvSpPr>
          <p:cNvPr id="4" name="Footer Placeholder 3">
            <a:extLst>
              <a:ext uri="{FF2B5EF4-FFF2-40B4-BE49-F238E27FC236}">
                <a16:creationId xmlns:a16="http://schemas.microsoft.com/office/drawing/2014/main" id="{9D860B8C-2557-4581-B80B-3CA903DD0CAC}"/>
              </a:ext>
            </a:extLst>
          </p:cNvPr>
          <p:cNvSpPr>
            <a:spLocks noGrp="1"/>
          </p:cNvSpPr>
          <p:nvPr>
            <p:ph type="ftr" sz="quarter" idx="3"/>
          </p:nvPr>
        </p:nvSpPr>
        <p:spPr>
          <a:xfrm>
            <a:off x="2071090" y="6455325"/>
            <a:ext cx="9778009" cy="309989"/>
          </a:xfrm>
        </p:spPr>
        <p:txBody>
          <a:bodyPr anchor="ctr">
            <a:normAutofit/>
          </a:bodyPr>
          <a:lstStyle/>
          <a:p>
            <a:pPr algn="l">
              <a:spcAft>
                <a:spcPts val="600"/>
              </a:spcAft>
            </a:pPr>
            <a:r>
              <a:rPr lang="en-US" i="0"/>
              <a:t>Analog Devices Confidential Information—Not for External Distribution. ©2020 Analog Devices, Inc. All rights reserved</a:t>
            </a:r>
            <a:r>
              <a:rPr lang="en-US"/>
              <a:t>.</a:t>
            </a:r>
          </a:p>
        </p:txBody>
      </p:sp>
      <p:sp>
        <p:nvSpPr>
          <p:cNvPr id="5" name="Slide Number Placeholder 4">
            <a:extLst>
              <a:ext uri="{FF2B5EF4-FFF2-40B4-BE49-F238E27FC236}">
                <a16:creationId xmlns:a16="http://schemas.microsoft.com/office/drawing/2014/main" id="{E7D08A1B-BCF6-4AAE-AE14-B15283F52830}"/>
              </a:ext>
            </a:extLst>
          </p:cNvPr>
          <p:cNvSpPr>
            <a:spLocks noGrp="1"/>
          </p:cNvSpPr>
          <p:nvPr>
            <p:ph type="sldNum" sz="quarter" idx="4"/>
          </p:nvPr>
        </p:nvSpPr>
        <p:spPr>
          <a:xfrm>
            <a:off x="0" y="6451198"/>
            <a:ext cx="650644" cy="309989"/>
          </a:xfrm>
        </p:spPr>
        <p:txBody>
          <a:bodyPr anchor="ctr">
            <a:normAutofit/>
          </a:bodyPr>
          <a:lstStyle/>
          <a:p>
            <a:pPr>
              <a:spcAft>
                <a:spcPts val="600"/>
              </a:spcAft>
              <a:defRPr/>
            </a:pPr>
            <a:fld id="{A9CE67A1-BA7F-A74E-B5D7-615746DEEC2B}" type="slidenum">
              <a:rPr lang="en-US" b="0" smtClean="0">
                <a:solidFill>
                  <a:srgbClr val="555659"/>
                </a:solidFill>
              </a:rPr>
              <a:pPr>
                <a:spcAft>
                  <a:spcPts val="600"/>
                </a:spcAft>
                <a:defRPr/>
              </a:pPr>
              <a:t>17</a:t>
            </a:fld>
            <a:r>
              <a:rPr lang="en-US" b="0" dirty="0">
                <a:solidFill>
                  <a:srgbClr val="555659"/>
                </a:solidFill>
              </a:rPr>
              <a:t>/16 </a:t>
            </a:r>
            <a:r>
              <a:rPr lang="en-US" b="0" i="1" normalizeH="1" baseline="-11000" dirty="0">
                <a:solidFill>
                  <a:srgbClr val="555659"/>
                </a:solidFill>
              </a:rPr>
              <a:t>//</a:t>
            </a:r>
            <a:endParaRPr lang="en-US" b="0" baseline="-11000" dirty="0">
              <a:solidFill>
                <a:srgbClr val="555659"/>
              </a:solidFill>
            </a:endParaRPr>
          </a:p>
        </p:txBody>
      </p:sp>
      <p:sp>
        <p:nvSpPr>
          <p:cNvPr id="6" name="Date Placeholder 5">
            <a:extLst>
              <a:ext uri="{FF2B5EF4-FFF2-40B4-BE49-F238E27FC236}">
                <a16:creationId xmlns:a16="http://schemas.microsoft.com/office/drawing/2014/main" id="{F53FFBC2-37F2-44A8-BC8D-FD09A794A423}"/>
              </a:ext>
            </a:extLst>
          </p:cNvPr>
          <p:cNvSpPr>
            <a:spLocks noGrp="1"/>
          </p:cNvSpPr>
          <p:nvPr>
            <p:ph type="dt" sz="half" idx="2"/>
          </p:nvPr>
        </p:nvSpPr>
        <p:spPr>
          <a:xfrm>
            <a:off x="698740" y="6451198"/>
            <a:ext cx="1070683" cy="309989"/>
          </a:xfrm>
        </p:spPr>
        <p:txBody>
          <a:bodyPr anchor="ctr">
            <a:normAutofit/>
          </a:bodyPr>
          <a:lstStyle/>
          <a:p>
            <a:pPr>
              <a:spcAft>
                <a:spcPts val="600"/>
              </a:spcAft>
            </a:pPr>
            <a:fld id="{3D130E08-ACE3-7448-A441-268615E01398}" type="datetime3">
              <a:rPr lang="en-US" i="0" smtClean="0">
                <a:solidFill>
                  <a:srgbClr val="555659"/>
                </a:solidFill>
              </a:rPr>
              <a:pPr>
                <a:spcAft>
                  <a:spcPts val="600"/>
                </a:spcAft>
              </a:pPr>
              <a:t>24 September 2020</a:t>
            </a:fld>
            <a:endParaRPr lang="en-US">
              <a:solidFill>
                <a:srgbClr val="555659"/>
              </a:solidFill>
            </a:endParaRPr>
          </a:p>
        </p:txBody>
      </p:sp>
      <p:pic>
        <p:nvPicPr>
          <p:cNvPr id="1030" name="Picture 6" descr="Images/theano-logo - Theano Deep Learning, HD Png Download , Transparent  Png Image - PNGitem">
            <a:extLst>
              <a:ext uri="{FF2B5EF4-FFF2-40B4-BE49-F238E27FC236}">
                <a16:creationId xmlns:a16="http://schemas.microsoft.com/office/drawing/2014/main" id="{355808CC-4FEB-40EB-80C2-BFC2349E5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135" y="891072"/>
            <a:ext cx="40767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5 Statistical Functions in PyTorch | by Anurag Lahon | Towards Data Science">
            <a:extLst>
              <a:ext uri="{FF2B5EF4-FFF2-40B4-BE49-F238E27FC236}">
                <a16:creationId xmlns:a16="http://schemas.microsoft.com/office/drawing/2014/main" id="{96D3D85B-7034-4ED7-B168-60C383B16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7380" y="4905175"/>
            <a:ext cx="3126176" cy="15630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tlab logo">
            <a:extLst>
              <a:ext uri="{FF2B5EF4-FFF2-40B4-BE49-F238E27FC236}">
                <a16:creationId xmlns:a16="http://schemas.microsoft.com/office/drawing/2014/main" id="{8174C1ED-511E-42AD-8C91-A225887A2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556" y="2067894"/>
            <a:ext cx="4896196" cy="18544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Keras: the Python deep learning API">
            <a:extLst>
              <a:ext uri="{FF2B5EF4-FFF2-40B4-BE49-F238E27FC236}">
                <a16:creationId xmlns:a16="http://schemas.microsoft.com/office/drawing/2014/main" id="{9D35247B-CFDB-4D39-A3E5-5B81286921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7097" y="4272590"/>
            <a:ext cx="4706389" cy="13648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earn R programming language and environment from the best online R  tutorials voted by the programming community. | Tutorial, Advanced  learners, Data science">
            <a:extLst>
              <a:ext uri="{FF2B5EF4-FFF2-40B4-BE49-F238E27FC236}">
                <a16:creationId xmlns:a16="http://schemas.microsoft.com/office/drawing/2014/main" id="{A6A285EF-6A33-4F83-97EF-B5F8F1FB0B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5641" y="256318"/>
            <a:ext cx="2706103" cy="2104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84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C747-43AF-48C0-8F1D-62C67E15D27D}"/>
              </a:ext>
            </a:extLst>
          </p:cNvPr>
          <p:cNvSpPr>
            <a:spLocks noGrp="1"/>
          </p:cNvSpPr>
          <p:nvPr>
            <p:ph type="title"/>
          </p:nvPr>
        </p:nvSpPr>
        <p:spPr/>
        <p:txBody>
          <a:bodyPr/>
          <a:lstStyle/>
          <a:p>
            <a:r>
              <a:rPr lang="en-IE" dirty="0"/>
              <a:t>Contents</a:t>
            </a:r>
          </a:p>
        </p:txBody>
      </p:sp>
      <p:sp>
        <p:nvSpPr>
          <p:cNvPr id="3" name="Content Placeholder 2">
            <a:extLst>
              <a:ext uri="{FF2B5EF4-FFF2-40B4-BE49-F238E27FC236}">
                <a16:creationId xmlns:a16="http://schemas.microsoft.com/office/drawing/2014/main" id="{F24647AF-7413-432F-9ED5-8ACA79EB21AF}"/>
              </a:ext>
            </a:extLst>
          </p:cNvPr>
          <p:cNvSpPr>
            <a:spLocks noGrp="1"/>
          </p:cNvSpPr>
          <p:nvPr>
            <p:ph idx="1"/>
          </p:nvPr>
        </p:nvSpPr>
        <p:spPr/>
        <p:txBody>
          <a:bodyPr/>
          <a:lstStyle/>
          <a:p>
            <a:r>
              <a:rPr lang="en-IE" dirty="0"/>
              <a:t>The Background</a:t>
            </a:r>
          </a:p>
          <a:p>
            <a:r>
              <a:rPr lang="en-IE" dirty="0"/>
              <a:t>This Mini-Project.</a:t>
            </a:r>
          </a:p>
          <a:p>
            <a:r>
              <a:rPr lang="en-IE" dirty="0"/>
              <a:t>What’s Out There</a:t>
            </a:r>
          </a:p>
          <a:p>
            <a:r>
              <a:rPr lang="en-IE" dirty="0"/>
              <a:t>The Mathematics</a:t>
            </a:r>
          </a:p>
          <a:p>
            <a:r>
              <a:rPr lang="en-IE" dirty="0"/>
              <a:t>The Demo</a:t>
            </a:r>
          </a:p>
          <a:p>
            <a:r>
              <a:rPr lang="en-IE" dirty="0"/>
              <a:t>What’s Next</a:t>
            </a:r>
          </a:p>
        </p:txBody>
      </p:sp>
      <p:sp>
        <p:nvSpPr>
          <p:cNvPr id="4" name="Footer Placeholder 3">
            <a:extLst>
              <a:ext uri="{FF2B5EF4-FFF2-40B4-BE49-F238E27FC236}">
                <a16:creationId xmlns:a16="http://schemas.microsoft.com/office/drawing/2014/main" id="{ADA96E14-BB0E-4310-B5F4-D5CF0BDD218D}"/>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0A333E9B-D571-4858-BD50-A22C6D7C9C04}"/>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2</a:t>
            </a:fld>
            <a:r>
              <a:rPr lang="en-US" b="0" dirty="0">
                <a:solidFill>
                  <a:srgbClr val="555659"/>
                </a:solidFill>
              </a:rPr>
              <a:t>/16 </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571C62F0-9129-4705-97D4-2ADDAE8C746E}"/>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179242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1A90-8EED-4735-8C5F-D61F3496F261}"/>
              </a:ext>
            </a:extLst>
          </p:cNvPr>
          <p:cNvSpPr>
            <a:spLocks noGrp="1"/>
          </p:cNvSpPr>
          <p:nvPr>
            <p:ph type="title"/>
          </p:nvPr>
        </p:nvSpPr>
        <p:spPr/>
        <p:txBody>
          <a:bodyPr/>
          <a:lstStyle/>
          <a:p>
            <a:r>
              <a:rPr lang="en-IE" dirty="0"/>
              <a:t>The Background</a:t>
            </a:r>
          </a:p>
        </p:txBody>
      </p:sp>
      <p:sp>
        <p:nvSpPr>
          <p:cNvPr id="3" name="Content Placeholder 2">
            <a:extLst>
              <a:ext uri="{FF2B5EF4-FFF2-40B4-BE49-F238E27FC236}">
                <a16:creationId xmlns:a16="http://schemas.microsoft.com/office/drawing/2014/main" id="{B04A75CF-212C-4D6F-8D1F-D3EC84251DEA}"/>
              </a:ext>
            </a:extLst>
          </p:cNvPr>
          <p:cNvSpPr>
            <a:spLocks noGrp="1"/>
          </p:cNvSpPr>
          <p:nvPr>
            <p:ph idx="1"/>
          </p:nvPr>
        </p:nvSpPr>
        <p:spPr/>
        <p:txBody>
          <a:bodyPr/>
          <a:lstStyle/>
          <a:p>
            <a:r>
              <a:rPr lang="en-IE" dirty="0"/>
              <a:t>Late last year I began reading into AI systems which process frequency-domain data to understand the world. For example, </a:t>
            </a:r>
            <a:r>
              <a:rPr lang="en-IE" dirty="0" err="1"/>
              <a:t>Mathworks</a:t>
            </a:r>
            <a:r>
              <a:rPr lang="en-IE" dirty="0"/>
              <a:t> trained a Convolutional Neural Network (CNN) to differentiate the RADAR signal returned from a pedestrian vs. the signal returned from a cyclist, a car, a truck, etc.</a:t>
            </a:r>
          </a:p>
          <a:p>
            <a:r>
              <a:rPr lang="en-IE" dirty="0"/>
              <a:t>Other examples are out there, but they all have 1 common pre-process that they must run before feeding data into their Neural Network: Perform an FFT and process the returned data into an image for the CNN.</a:t>
            </a:r>
          </a:p>
        </p:txBody>
      </p:sp>
      <p:sp>
        <p:nvSpPr>
          <p:cNvPr id="4" name="Footer Placeholder 3">
            <a:extLst>
              <a:ext uri="{FF2B5EF4-FFF2-40B4-BE49-F238E27FC236}">
                <a16:creationId xmlns:a16="http://schemas.microsoft.com/office/drawing/2014/main" id="{D7FC1B3E-AFC7-4A57-A1AC-ECD3B1A21998}"/>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5E8C7358-BF52-46B3-832F-A782B3C281BB}"/>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3</a:t>
            </a:fld>
            <a:r>
              <a:rPr lang="en-US" b="0" dirty="0">
                <a:solidFill>
                  <a:srgbClr val="555659"/>
                </a:solidFill>
              </a:rPr>
              <a:t>/16 </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2D95E9E3-B748-486E-AAD9-210D4AD33E20}"/>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129204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9DF1-0EE7-4205-975C-DD6DA8F6726F}"/>
              </a:ext>
            </a:extLst>
          </p:cNvPr>
          <p:cNvSpPr>
            <a:spLocks noGrp="1"/>
          </p:cNvSpPr>
          <p:nvPr>
            <p:ph type="title"/>
          </p:nvPr>
        </p:nvSpPr>
        <p:spPr/>
        <p:txBody>
          <a:bodyPr/>
          <a:lstStyle/>
          <a:p>
            <a:r>
              <a:rPr lang="en-IE" dirty="0"/>
              <a:t>The Background</a:t>
            </a:r>
          </a:p>
        </p:txBody>
      </p:sp>
      <p:sp>
        <p:nvSpPr>
          <p:cNvPr id="3" name="Content Placeholder 2">
            <a:extLst>
              <a:ext uri="{FF2B5EF4-FFF2-40B4-BE49-F238E27FC236}">
                <a16:creationId xmlns:a16="http://schemas.microsoft.com/office/drawing/2014/main" id="{AF2A51DD-FB8E-48D7-9E2B-26F6FC8E93F6}"/>
              </a:ext>
            </a:extLst>
          </p:cNvPr>
          <p:cNvSpPr>
            <a:spLocks noGrp="1"/>
          </p:cNvSpPr>
          <p:nvPr>
            <p:ph idx="1"/>
          </p:nvPr>
        </p:nvSpPr>
        <p:spPr/>
        <p:txBody>
          <a:bodyPr/>
          <a:lstStyle/>
          <a:p>
            <a:r>
              <a:rPr lang="en-IE" dirty="0"/>
              <a:t>Source: </a:t>
            </a:r>
            <a:r>
              <a:rPr lang="en-IE" dirty="0">
                <a:hlinkClick r:id="rId2"/>
              </a:rPr>
              <a:t>https://uk.mathworks.com/help/deeplearning/ug/pedestrian-and-bicyclist-classification-using-deep-learning.html</a:t>
            </a:r>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p:txBody>
      </p:sp>
      <p:sp>
        <p:nvSpPr>
          <p:cNvPr id="4" name="Footer Placeholder 3">
            <a:extLst>
              <a:ext uri="{FF2B5EF4-FFF2-40B4-BE49-F238E27FC236}">
                <a16:creationId xmlns:a16="http://schemas.microsoft.com/office/drawing/2014/main" id="{27C677E3-DB2C-4B4E-ABE8-9C8352133AB4}"/>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B18EEAEF-B12E-4D67-8151-C69955A45B63}"/>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4</a:t>
            </a:fld>
            <a:r>
              <a:rPr lang="en-US" b="0" dirty="0">
                <a:solidFill>
                  <a:srgbClr val="555659"/>
                </a:solidFill>
              </a:rPr>
              <a:t>/16 </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35116149-1527-49B9-8382-94BEF09574B4}"/>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pic>
        <p:nvPicPr>
          <p:cNvPr id="7" name="Picture 6">
            <a:extLst>
              <a:ext uri="{FF2B5EF4-FFF2-40B4-BE49-F238E27FC236}">
                <a16:creationId xmlns:a16="http://schemas.microsoft.com/office/drawing/2014/main" id="{E3045694-A23D-4917-9E76-C40AE465414C}"/>
              </a:ext>
            </a:extLst>
          </p:cNvPr>
          <p:cNvPicPr>
            <a:picLocks noChangeAspect="1"/>
          </p:cNvPicPr>
          <p:nvPr/>
        </p:nvPicPr>
        <p:blipFill>
          <a:blip r:embed="rId3"/>
          <a:stretch>
            <a:fillRect/>
          </a:stretch>
        </p:blipFill>
        <p:spPr>
          <a:xfrm>
            <a:off x="0" y="1814262"/>
            <a:ext cx="3807121" cy="4147386"/>
          </a:xfrm>
          <a:prstGeom prst="rect">
            <a:avLst/>
          </a:prstGeom>
        </p:spPr>
      </p:pic>
      <p:pic>
        <p:nvPicPr>
          <p:cNvPr id="8" name="Picture 7">
            <a:extLst>
              <a:ext uri="{FF2B5EF4-FFF2-40B4-BE49-F238E27FC236}">
                <a16:creationId xmlns:a16="http://schemas.microsoft.com/office/drawing/2014/main" id="{05ECA6F8-B2E8-4597-B06D-1E19277EAA63}"/>
              </a:ext>
            </a:extLst>
          </p:cNvPr>
          <p:cNvPicPr>
            <a:picLocks noChangeAspect="1"/>
          </p:cNvPicPr>
          <p:nvPr/>
        </p:nvPicPr>
        <p:blipFill>
          <a:blip r:embed="rId4"/>
          <a:stretch>
            <a:fillRect/>
          </a:stretch>
        </p:blipFill>
        <p:spPr>
          <a:xfrm>
            <a:off x="3426242" y="1574071"/>
            <a:ext cx="5092115" cy="789824"/>
          </a:xfrm>
          <a:prstGeom prst="rect">
            <a:avLst/>
          </a:prstGeom>
        </p:spPr>
      </p:pic>
      <p:pic>
        <p:nvPicPr>
          <p:cNvPr id="9" name="Picture 8">
            <a:extLst>
              <a:ext uri="{FF2B5EF4-FFF2-40B4-BE49-F238E27FC236}">
                <a16:creationId xmlns:a16="http://schemas.microsoft.com/office/drawing/2014/main" id="{CCDDC697-5644-4E66-B269-8493312B94D6}"/>
              </a:ext>
            </a:extLst>
          </p:cNvPr>
          <p:cNvPicPr>
            <a:picLocks noChangeAspect="1"/>
          </p:cNvPicPr>
          <p:nvPr/>
        </p:nvPicPr>
        <p:blipFill>
          <a:blip r:embed="rId5"/>
          <a:stretch>
            <a:fillRect/>
          </a:stretch>
        </p:blipFill>
        <p:spPr>
          <a:xfrm>
            <a:off x="3466347" y="2466114"/>
            <a:ext cx="4290512" cy="3139800"/>
          </a:xfrm>
          <a:prstGeom prst="rect">
            <a:avLst/>
          </a:prstGeom>
        </p:spPr>
      </p:pic>
      <p:pic>
        <p:nvPicPr>
          <p:cNvPr id="10" name="Picture 9">
            <a:extLst>
              <a:ext uri="{FF2B5EF4-FFF2-40B4-BE49-F238E27FC236}">
                <a16:creationId xmlns:a16="http://schemas.microsoft.com/office/drawing/2014/main" id="{F8A10467-7797-4022-9901-1A1C7E3BE6AE}"/>
              </a:ext>
            </a:extLst>
          </p:cNvPr>
          <p:cNvPicPr>
            <a:picLocks noChangeAspect="1"/>
          </p:cNvPicPr>
          <p:nvPr/>
        </p:nvPicPr>
        <p:blipFill>
          <a:blip r:embed="rId6"/>
          <a:stretch>
            <a:fillRect/>
          </a:stretch>
        </p:blipFill>
        <p:spPr>
          <a:xfrm>
            <a:off x="7639514" y="3524250"/>
            <a:ext cx="4179924" cy="2811126"/>
          </a:xfrm>
          <a:prstGeom prst="rect">
            <a:avLst/>
          </a:prstGeom>
        </p:spPr>
      </p:pic>
    </p:spTree>
    <p:extLst>
      <p:ext uri="{BB962C8B-B14F-4D97-AF65-F5344CB8AC3E}">
        <p14:creationId xmlns:p14="http://schemas.microsoft.com/office/powerpoint/2010/main" val="249400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8CFE-82A0-4F10-8EB1-A62A1BB20F76}"/>
              </a:ext>
            </a:extLst>
          </p:cNvPr>
          <p:cNvSpPr>
            <a:spLocks noGrp="1"/>
          </p:cNvSpPr>
          <p:nvPr>
            <p:ph type="title"/>
          </p:nvPr>
        </p:nvSpPr>
        <p:spPr/>
        <p:txBody>
          <a:bodyPr/>
          <a:lstStyle/>
          <a:p>
            <a:r>
              <a:rPr lang="en-IE" dirty="0"/>
              <a:t>The Background</a:t>
            </a:r>
          </a:p>
        </p:txBody>
      </p:sp>
      <p:sp>
        <p:nvSpPr>
          <p:cNvPr id="3" name="Content Placeholder 2">
            <a:extLst>
              <a:ext uri="{FF2B5EF4-FFF2-40B4-BE49-F238E27FC236}">
                <a16:creationId xmlns:a16="http://schemas.microsoft.com/office/drawing/2014/main" id="{1FB592E3-0FF8-4B8C-B921-6C0B57E565F6}"/>
              </a:ext>
            </a:extLst>
          </p:cNvPr>
          <p:cNvSpPr>
            <a:spLocks noGrp="1"/>
          </p:cNvSpPr>
          <p:nvPr>
            <p:ph idx="1"/>
          </p:nvPr>
        </p:nvSpPr>
        <p:spPr/>
        <p:txBody>
          <a:bodyPr/>
          <a:lstStyle/>
          <a:p>
            <a:r>
              <a:rPr lang="en-IE" dirty="0"/>
              <a:t>This approach has a couple of issues, but the biggest among them is the lack of versatility. For this system to be deployed to an edge sensor system you need to fit that edge sensor with a Spectrogram and the equipment / processing power needed to process colour images in real-time.</a:t>
            </a:r>
          </a:p>
          <a:p>
            <a:r>
              <a:rPr lang="en-IE" dirty="0"/>
              <a:t>So my original goal is simple: Develop the framework needed to feed actual signal data into a Neural Network in real-time for edge sensor systems.</a:t>
            </a:r>
          </a:p>
        </p:txBody>
      </p:sp>
      <p:sp>
        <p:nvSpPr>
          <p:cNvPr id="4" name="Footer Placeholder 3">
            <a:extLst>
              <a:ext uri="{FF2B5EF4-FFF2-40B4-BE49-F238E27FC236}">
                <a16:creationId xmlns:a16="http://schemas.microsoft.com/office/drawing/2014/main" id="{B4643071-D4C7-4982-A717-74281C19870D}"/>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23DCA79B-AE85-4511-B5B9-C042E4B7B0D8}"/>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5</a:t>
            </a:fld>
            <a:r>
              <a:rPr lang="en-US" b="0" dirty="0">
                <a:solidFill>
                  <a:srgbClr val="555659"/>
                </a:solidFill>
              </a:rPr>
              <a:t>/16 </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595199F0-A464-4DF7-AE14-CBA7C5FAA1EA}"/>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84318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FE7E-77B6-4DB1-9817-52D94A5C39A1}"/>
              </a:ext>
            </a:extLst>
          </p:cNvPr>
          <p:cNvSpPr>
            <a:spLocks noGrp="1"/>
          </p:cNvSpPr>
          <p:nvPr>
            <p:ph type="title"/>
          </p:nvPr>
        </p:nvSpPr>
        <p:spPr/>
        <p:txBody>
          <a:bodyPr/>
          <a:lstStyle/>
          <a:p>
            <a:r>
              <a:rPr lang="en-IE" dirty="0"/>
              <a:t>This Mini-Project</a:t>
            </a:r>
          </a:p>
        </p:txBody>
      </p:sp>
      <p:sp>
        <p:nvSpPr>
          <p:cNvPr id="3" name="Content Placeholder 2">
            <a:extLst>
              <a:ext uri="{FF2B5EF4-FFF2-40B4-BE49-F238E27FC236}">
                <a16:creationId xmlns:a16="http://schemas.microsoft.com/office/drawing/2014/main" id="{4310DAB5-B6D5-4E65-BF59-F53EADC8A9A0}"/>
              </a:ext>
            </a:extLst>
          </p:cNvPr>
          <p:cNvSpPr>
            <a:spLocks noGrp="1"/>
          </p:cNvSpPr>
          <p:nvPr>
            <p:ph idx="1"/>
          </p:nvPr>
        </p:nvSpPr>
        <p:spPr/>
        <p:txBody>
          <a:bodyPr/>
          <a:lstStyle/>
          <a:p>
            <a:r>
              <a:rPr lang="en-IE" dirty="0"/>
              <a:t>Fast Forward to May 2020, I’m no longer in the RADAR group. While I still want to develop this system, I need to demonstrate its applicability outside of the RADAR field.</a:t>
            </a:r>
          </a:p>
          <a:p>
            <a:r>
              <a:rPr lang="en-IE" dirty="0"/>
              <a:t>So before developing the framework, I decide to demonstrate the concept itself in simple mathematics.</a:t>
            </a:r>
          </a:p>
          <a:p>
            <a:r>
              <a:rPr lang="en-IE" dirty="0"/>
              <a:t>To do this, I decide to tackle the issue of Bit Error Rate Reduction in high-noise RF systems.</a:t>
            </a:r>
          </a:p>
        </p:txBody>
      </p:sp>
      <p:sp>
        <p:nvSpPr>
          <p:cNvPr id="4" name="Footer Placeholder 3">
            <a:extLst>
              <a:ext uri="{FF2B5EF4-FFF2-40B4-BE49-F238E27FC236}">
                <a16:creationId xmlns:a16="http://schemas.microsoft.com/office/drawing/2014/main" id="{F09327F5-53E0-40E3-98A8-CE6EBE026D05}"/>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793DA86B-3204-4219-A33E-4FB20B95070D}"/>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6</a:t>
            </a:fld>
            <a:r>
              <a:rPr lang="en-US" b="0" dirty="0">
                <a:solidFill>
                  <a:srgbClr val="555659"/>
                </a:solidFill>
              </a:rPr>
              <a:t>/16 </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BE40546C-94B9-407B-8193-EE5C4C89D651}"/>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spTree>
    <p:extLst>
      <p:ext uri="{BB962C8B-B14F-4D97-AF65-F5344CB8AC3E}">
        <p14:creationId xmlns:p14="http://schemas.microsoft.com/office/powerpoint/2010/main" val="97310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2EC-1003-4399-941C-7710BF757C4C}"/>
              </a:ext>
            </a:extLst>
          </p:cNvPr>
          <p:cNvSpPr>
            <a:spLocks noGrp="1"/>
          </p:cNvSpPr>
          <p:nvPr>
            <p:ph type="title"/>
          </p:nvPr>
        </p:nvSpPr>
        <p:spPr/>
        <p:txBody>
          <a:bodyPr/>
          <a:lstStyle/>
          <a:p>
            <a:r>
              <a:rPr lang="en-IE" dirty="0"/>
              <a:t>This Mini-Project</a:t>
            </a:r>
          </a:p>
        </p:txBody>
      </p:sp>
      <p:pic>
        <p:nvPicPr>
          <p:cNvPr id="8" name="Content Placeholder 7" descr="A close up of a clock&#10;&#10;Description automatically generated">
            <a:extLst>
              <a:ext uri="{FF2B5EF4-FFF2-40B4-BE49-F238E27FC236}">
                <a16:creationId xmlns:a16="http://schemas.microsoft.com/office/drawing/2014/main" id="{8E34EFC0-2BE6-47D7-A97B-817C034F7C55}"/>
              </a:ext>
            </a:extLst>
          </p:cNvPr>
          <p:cNvPicPr>
            <a:picLocks noGrp="1" noChangeAspect="1"/>
          </p:cNvPicPr>
          <p:nvPr>
            <p:ph idx="1"/>
          </p:nvPr>
        </p:nvPicPr>
        <p:blipFill rotWithShape="1">
          <a:blip r:embed="rId2"/>
          <a:srcRect r="50134"/>
          <a:stretch/>
        </p:blipFill>
        <p:spPr>
          <a:xfrm>
            <a:off x="325322" y="2447272"/>
            <a:ext cx="2241893" cy="1963455"/>
          </a:xfrm>
        </p:spPr>
      </p:pic>
      <p:sp>
        <p:nvSpPr>
          <p:cNvPr id="4" name="Footer Placeholder 3">
            <a:extLst>
              <a:ext uri="{FF2B5EF4-FFF2-40B4-BE49-F238E27FC236}">
                <a16:creationId xmlns:a16="http://schemas.microsoft.com/office/drawing/2014/main" id="{21806AE4-DD0E-4513-BC2B-D76792286406}"/>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4940E7B0-AF23-43BE-8231-75BFBEEC555C}"/>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7</a:t>
            </a:fld>
            <a:r>
              <a:rPr lang="en-US" b="0" dirty="0">
                <a:solidFill>
                  <a:srgbClr val="555659"/>
                </a:solidFill>
              </a:rPr>
              <a:t>/16 </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C69D2E26-441A-4456-AEEA-305D81C8CFCB}"/>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pic>
        <p:nvPicPr>
          <p:cNvPr id="10" name="Picture 9" descr="A close up of a clock&#10;&#10;Description automatically generated">
            <a:extLst>
              <a:ext uri="{FF2B5EF4-FFF2-40B4-BE49-F238E27FC236}">
                <a16:creationId xmlns:a16="http://schemas.microsoft.com/office/drawing/2014/main" id="{A21D1F10-14F5-4D80-9919-C0A895F02A82}"/>
              </a:ext>
            </a:extLst>
          </p:cNvPr>
          <p:cNvPicPr>
            <a:picLocks noChangeAspect="1"/>
          </p:cNvPicPr>
          <p:nvPr/>
        </p:nvPicPr>
        <p:blipFill rotWithShape="1">
          <a:blip r:embed="rId2"/>
          <a:srcRect l="53556" t="2199" r="1"/>
          <a:stretch/>
        </p:blipFill>
        <p:spPr>
          <a:xfrm>
            <a:off x="6104027" y="2475346"/>
            <a:ext cx="2184074" cy="2008629"/>
          </a:xfrm>
          <a:prstGeom prst="rect">
            <a:avLst/>
          </a:prstGeom>
        </p:spPr>
      </p:pic>
      <p:sp>
        <p:nvSpPr>
          <p:cNvPr id="11" name="Rectangle 10">
            <a:extLst>
              <a:ext uri="{FF2B5EF4-FFF2-40B4-BE49-F238E27FC236}">
                <a16:creationId xmlns:a16="http://schemas.microsoft.com/office/drawing/2014/main" id="{D7A961E4-D353-481B-ADD5-4E90854C24E0}"/>
              </a:ext>
            </a:extLst>
          </p:cNvPr>
          <p:cNvSpPr/>
          <p:nvPr/>
        </p:nvSpPr>
        <p:spPr>
          <a:xfrm>
            <a:off x="2807371" y="2642448"/>
            <a:ext cx="2991853" cy="1640794"/>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IE" dirty="0"/>
              <a:t>Noisy Transmission Medium</a:t>
            </a:r>
          </a:p>
        </p:txBody>
      </p:sp>
      <p:sp>
        <p:nvSpPr>
          <p:cNvPr id="12" name="Arrow: Down 11">
            <a:extLst>
              <a:ext uri="{FF2B5EF4-FFF2-40B4-BE49-F238E27FC236}">
                <a16:creationId xmlns:a16="http://schemas.microsoft.com/office/drawing/2014/main" id="{D4633520-7512-480E-91DB-E3161D18F495}"/>
              </a:ext>
            </a:extLst>
          </p:cNvPr>
          <p:cNvSpPr/>
          <p:nvPr/>
        </p:nvSpPr>
        <p:spPr>
          <a:xfrm>
            <a:off x="3135892" y="938463"/>
            <a:ext cx="2184074" cy="1536883"/>
          </a:xfrm>
          <a:prstGeom prst="downArrow">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solidFill>
                  <a:schemeClr val="tx1"/>
                </a:solidFill>
              </a:rPr>
              <a:t>Random Blocker Signal</a:t>
            </a:r>
          </a:p>
        </p:txBody>
      </p:sp>
      <p:sp>
        <p:nvSpPr>
          <p:cNvPr id="13" name="Rectangle 12">
            <a:extLst>
              <a:ext uri="{FF2B5EF4-FFF2-40B4-BE49-F238E27FC236}">
                <a16:creationId xmlns:a16="http://schemas.microsoft.com/office/drawing/2014/main" id="{11D7424E-BDFE-4C95-AFB1-B4878FD80E46}"/>
              </a:ext>
            </a:extLst>
          </p:cNvPr>
          <p:cNvSpPr/>
          <p:nvPr/>
        </p:nvSpPr>
        <p:spPr>
          <a:xfrm>
            <a:off x="8807121" y="1556084"/>
            <a:ext cx="1491916" cy="919262"/>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solidFill>
                  <a:schemeClr val="tx1"/>
                </a:solidFill>
              </a:rPr>
              <a:t>Filter, FFT and Post-Process</a:t>
            </a:r>
          </a:p>
        </p:txBody>
      </p:sp>
      <p:sp>
        <p:nvSpPr>
          <p:cNvPr id="14" name="Rectangle 13">
            <a:extLst>
              <a:ext uri="{FF2B5EF4-FFF2-40B4-BE49-F238E27FC236}">
                <a16:creationId xmlns:a16="http://schemas.microsoft.com/office/drawing/2014/main" id="{05F2C2FD-7AFF-4F97-AF23-B268B25625B9}"/>
              </a:ext>
            </a:extLst>
          </p:cNvPr>
          <p:cNvSpPr/>
          <p:nvPr/>
        </p:nvSpPr>
        <p:spPr>
          <a:xfrm>
            <a:off x="8807121" y="4513763"/>
            <a:ext cx="1892968" cy="1421815"/>
          </a:xfrm>
          <a:prstGeom prst="rect">
            <a:avLst/>
          </a:prstGeom>
          <a:solidFill>
            <a:srgbClr val="FFC000"/>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solidFill>
                  <a:schemeClr val="tx1"/>
                </a:solidFill>
              </a:rPr>
              <a:t>Filter, Intelligent-DFT and Extrapolate Signal</a:t>
            </a:r>
          </a:p>
        </p:txBody>
      </p:sp>
      <p:cxnSp>
        <p:nvCxnSpPr>
          <p:cNvPr id="16" name="Connector: Elbow 15">
            <a:extLst>
              <a:ext uri="{FF2B5EF4-FFF2-40B4-BE49-F238E27FC236}">
                <a16:creationId xmlns:a16="http://schemas.microsoft.com/office/drawing/2014/main" id="{23325291-407A-49A9-9446-8057BEBA6B77}"/>
              </a:ext>
            </a:extLst>
          </p:cNvPr>
          <p:cNvCxnSpPr>
            <a:stCxn id="10" idx="3"/>
            <a:endCxn id="13" idx="1"/>
          </p:cNvCxnSpPr>
          <p:nvPr/>
        </p:nvCxnSpPr>
        <p:spPr>
          <a:xfrm flipV="1">
            <a:off x="8288101" y="2015715"/>
            <a:ext cx="519020" cy="1463946"/>
          </a:xfrm>
          <a:prstGeom prst="bentConnector3">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9BE442E0-16C4-4F3B-958C-28AF41295DE2}"/>
              </a:ext>
            </a:extLst>
          </p:cNvPr>
          <p:cNvCxnSpPr>
            <a:stCxn id="10" idx="3"/>
            <a:endCxn id="14" idx="1"/>
          </p:cNvCxnSpPr>
          <p:nvPr/>
        </p:nvCxnSpPr>
        <p:spPr>
          <a:xfrm>
            <a:off x="8288101" y="3479661"/>
            <a:ext cx="519020" cy="1745010"/>
          </a:xfrm>
          <a:prstGeom prst="bentConnector3">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4EB0058F-5AA8-437B-B375-CB07EC6DB728}"/>
              </a:ext>
            </a:extLst>
          </p:cNvPr>
          <p:cNvSpPr/>
          <p:nvPr/>
        </p:nvSpPr>
        <p:spPr>
          <a:xfrm>
            <a:off x="10170695" y="2823411"/>
            <a:ext cx="1892968" cy="1283368"/>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IE" dirty="0"/>
              <a:t>Compare Bit Error Rates</a:t>
            </a:r>
          </a:p>
        </p:txBody>
      </p:sp>
      <p:cxnSp>
        <p:nvCxnSpPr>
          <p:cNvPr id="21" name="Connector: Elbow 20">
            <a:extLst>
              <a:ext uri="{FF2B5EF4-FFF2-40B4-BE49-F238E27FC236}">
                <a16:creationId xmlns:a16="http://schemas.microsoft.com/office/drawing/2014/main" id="{594A75DD-EE0A-4E79-9BEF-0CD4DF100169}"/>
              </a:ext>
            </a:extLst>
          </p:cNvPr>
          <p:cNvCxnSpPr>
            <a:stCxn id="13" idx="3"/>
            <a:endCxn id="19" idx="0"/>
          </p:cNvCxnSpPr>
          <p:nvPr/>
        </p:nvCxnSpPr>
        <p:spPr>
          <a:xfrm>
            <a:off x="10299037" y="2015715"/>
            <a:ext cx="818142" cy="807696"/>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07C7E488-CFDF-4052-A609-1126227157AD}"/>
              </a:ext>
            </a:extLst>
          </p:cNvPr>
          <p:cNvCxnSpPr>
            <a:stCxn id="14" idx="3"/>
            <a:endCxn id="19" idx="2"/>
          </p:cNvCxnSpPr>
          <p:nvPr/>
        </p:nvCxnSpPr>
        <p:spPr>
          <a:xfrm flipV="1">
            <a:off x="10700089" y="4106779"/>
            <a:ext cx="417090" cy="1117892"/>
          </a:xfrm>
          <a:prstGeom prst="bentConnector2">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454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E1E0-3EA2-4C8D-8374-2962A236780D}"/>
              </a:ext>
            </a:extLst>
          </p:cNvPr>
          <p:cNvSpPr>
            <a:spLocks noGrp="1"/>
          </p:cNvSpPr>
          <p:nvPr>
            <p:ph type="title"/>
          </p:nvPr>
        </p:nvSpPr>
        <p:spPr>
          <a:xfrm>
            <a:off x="355600" y="0"/>
            <a:ext cx="10282663" cy="830997"/>
          </a:xfrm>
        </p:spPr>
        <p:txBody>
          <a:bodyPr wrap="square" anchor="t">
            <a:normAutofit/>
          </a:bodyPr>
          <a:lstStyle/>
          <a:p>
            <a:r>
              <a:rPr lang="en-IE" dirty="0"/>
              <a:t>What’s Out There</a:t>
            </a:r>
          </a:p>
        </p:txBody>
      </p:sp>
      <p:sp>
        <p:nvSpPr>
          <p:cNvPr id="12" name="Content Placeholder 2">
            <a:extLst>
              <a:ext uri="{FF2B5EF4-FFF2-40B4-BE49-F238E27FC236}">
                <a16:creationId xmlns:a16="http://schemas.microsoft.com/office/drawing/2014/main" id="{BED964CA-1931-4958-A923-71D0A3DEA7AF}"/>
              </a:ext>
            </a:extLst>
          </p:cNvPr>
          <p:cNvSpPr>
            <a:spLocks noGrp="1"/>
          </p:cNvSpPr>
          <p:nvPr>
            <p:ph idx="1"/>
          </p:nvPr>
        </p:nvSpPr>
        <p:spPr>
          <a:xfrm>
            <a:off x="6275956" y="1066800"/>
            <a:ext cx="5573144" cy="4914900"/>
          </a:xfrm>
        </p:spPr>
        <p:txBody>
          <a:bodyPr/>
          <a:lstStyle/>
          <a:p>
            <a:r>
              <a:rPr lang="en-US" dirty="0"/>
              <a:t>These are all the research papers I’ve ensembled for the greater project.</a:t>
            </a:r>
          </a:p>
          <a:p>
            <a:r>
              <a:rPr lang="en-US" dirty="0"/>
              <a:t>For the mini-project, I’m going to focus on only 4.</a:t>
            </a:r>
          </a:p>
        </p:txBody>
      </p:sp>
      <p:pic>
        <p:nvPicPr>
          <p:cNvPr id="7" name="Content Placeholder 6">
            <a:extLst>
              <a:ext uri="{FF2B5EF4-FFF2-40B4-BE49-F238E27FC236}">
                <a16:creationId xmlns:a16="http://schemas.microsoft.com/office/drawing/2014/main" id="{AE6DC7C3-0203-4B19-89FD-B74ABDE035DD}"/>
              </a:ext>
            </a:extLst>
          </p:cNvPr>
          <p:cNvPicPr>
            <a:picLocks noGrp="1" noChangeAspect="1"/>
          </p:cNvPicPr>
          <p:nvPr>
            <p:ph idx="10"/>
          </p:nvPr>
        </p:nvPicPr>
        <p:blipFill>
          <a:blip r:embed="rId2"/>
          <a:stretch>
            <a:fillRect/>
          </a:stretch>
        </p:blipFill>
        <p:spPr>
          <a:xfrm>
            <a:off x="461237" y="1066800"/>
            <a:ext cx="5346563" cy="4914900"/>
          </a:xfrm>
          <a:prstGeom prst="rect">
            <a:avLst/>
          </a:prstGeom>
          <a:noFill/>
        </p:spPr>
      </p:pic>
      <p:sp>
        <p:nvSpPr>
          <p:cNvPr id="4" name="Footer Placeholder 3">
            <a:extLst>
              <a:ext uri="{FF2B5EF4-FFF2-40B4-BE49-F238E27FC236}">
                <a16:creationId xmlns:a16="http://schemas.microsoft.com/office/drawing/2014/main" id="{A08DC9B4-338E-4BAF-BEA3-C530B9CC2201}"/>
              </a:ext>
            </a:extLst>
          </p:cNvPr>
          <p:cNvSpPr>
            <a:spLocks noGrp="1"/>
          </p:cNvSpPr>
          <p:nvPr>
            <p:ph type="ftr" sz="quarter" idx="3"/>
          </p:nvPr>
        </p:nvSpPr>
        <p:spPr>
          <a:xfrm>
            <a:off x="2071090" y="6455325"/>
            <a:ext cx="9778003" cy="309989"/>
          </a:xfrm>
        </p:spPr>
        <p:txBody>
          <a:bodyPr anchor="ctr">
            <a:normAutofit/>
          </a:bodyPr>
          <a:lstStyle/>
          <a:p>
            <a:pPr algn="l">
              <a:spcAft>
                <a:spcPts val="600"/>
              </a:spcAft>
            </a:pPr>
            <a:r>
              <a:rPr lang="en-US" i="0"/>
              <a:t>Analog Devices Confidential Information—Not for External Distribution. ©2020 Analog Devices, Inc. All rights reserved</a:t>
            </a:r>
            <a:r>
              <a:rPr lang="en-US"/>
              <a:t>.</a:t>
            </a:r>
          </a:p>
        </p:txBody>
      </p:sp>
      <p:sp>
        <p:nvSpPr>
          <p:cNvPr id="5" name="Slide Number Placeholder 4">
            <a:extLst>
              <a:ext uri="{FF2B5EF4-FFF2-40B4-BE49-F238E27FC236}">
                <a16:creationId xmlns:a16="http://schemas.microsoft.com/office/drawing/2014/main" id="{468040D5-DCF0-4D49-A175-865B1BE0AFA5}"/>
              </a:ext>
            </a:extLst>
          </p:cNvPr>
          <p:cNvSpPr>
            <a:spLocks noGrp="1"/>
          </p:cNvSpPr>
          <p:nvPr>
            <p:ph type="sldNum" sz="quarter" idx="4"/>
          </p:nvPr>
        </p:nvSpPr>
        <p:spPr>
          <a:xfrm>
            <a:off x="0" y="6451198"/>
            <a:ext cx="650644" cy="309989"/>
          </a:xfrm>
        </p:spPr>
        <p:txBody>
          <a:bodyPr anchor="ctr">
            <a:normAutofit/>
          </a:bodyPr>
          <a:lstStyle/>
          <a:p>
            <a:pPr>
              <a:spcAft>
                <a:spcPts val="600"/>
              </a:spcAft>
              <a:defRPr/>
            </a:pPr>
            <a:fld id="{A9CE67A1-BA7F-A74E-B5D7-615746DEEC2B}" type="slidenum">
              <a:rPr lang="en-US" b="0" smtClean="0">
                <a:solidFill>
                  <a:srgbClr val="555659"/>
                </a:solidFill>
              </a:rPr>
              <a:pPr>
                <a:spcAft>
                  <a:spcPts val="600"/>
                </a:spcAft>
                <a:defRPr/>
              </a:pPr>
              <a:t>8</a:t>
            </a:fld>
            <a:r>
              <a:rPr lang="en-US" b="0" dirty="0">
                <a:solidFill>
                  <a:srgbClr val="555659"/>
                </a:solidFill>
              </a:rPr>
              <a:t>/16 </a:t>
            </a:r>
            <a:r>
              <a:rPr lang="en-US" b="0" i="1" normalizeH="1" baseline="-11000" dirty="0">
                <a:solidFill>
                  <a:srgbClr val="555659"/>
                </a:solidFill>
              </a:rPr>
              <a:t>//</a:t>
            </a:r>
            <a:endParaRPr lang="en-US" b="0" baseline="-11000" dirty="0">
              <a:solidFill>
                <a:srgbClr val="555659"/>
              </a:solidFill>
            </a:endParaRPr>
          </a:p>
        </p:txBody>
      </p:sp>
      <p:sp>
        <p:nvSpPr>
          <p:cNvPr id="6" name="Date Placeholder 5">
            <a:extLst>
              <a:ext uri="{FF2B5EF4-FFF2-40B4-BE49-F238E27FC236}">
                <a16:creationId xmlns:a16="http://schemas.microsoft.com/office/drawing/2014/main" id="{1FA21F42-493A-4984-8832-1940AC5A14C3}"/>
              </a:ext>
            </a:extLst>
          </p:cNvPr>
          <p:cNvSpPr>
            <a:spLocks noGrp="1"/>
          </p:cNvSpPr>
          <p:nvPr>
            <p:ph type="dt" sz="half" idx="2"/>
          </p:nvPr>
        </p:nvSpPr>
        <p:spPr>
          <a:xfrm>
            <a:off x="698740" y="6451198"/>
            <a:ext cx="1070683" cy="309989"/>
          </a:xfrm>
        </p:spPr>
        <p:txBody>
          <a:bodyPr anchor="ctr">
            <a:normAutofit/>
          </a:bodyPr>
          <a:lstStyle/>
          <a:p>
            <a:pPr>
              <a:spcAft>
                <a:spcPts val="600"/>
              </a:spcAft>
            </a:pPr>
            <a:fld id="{3D130E08-ACE3-7448-A441-268615E01398}" type="datetime3">
              <a:rPr lang="en-US" i="0" smtClean="0">
                <a:solidFill>
                  <a:srgbClr val="555659"/>
                </a:solidFill>
              </a:rPr>
              <a:pPr>
                <a:spcAft>
                  <a:spcPts val="600"/>
                </a:spcAft>
              </a:pPr>
              <a:t>24 September 2020</a:t>
            </a:fld>
            <a:endParaRPr lang="en-US">
              <a:solidFill>
                <a:srgbClr val="555659"/>
              </a:solidFill>
            </a:endParaRPr>
          </a:p>
        </p:txBody>
      </p:sp>
    </p:spTree>
    <p:extLst>
      <p:ext uri="{BB962C8B-B14F-4D97-AF65-F5344CB8AC3E}">
        <p14:creationId xmlns:p14="http://schemas.microsoft.com/office/powerpoint/2010/main" val="415168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D77F-3F93-4D6A-8757-9A24BFEBB503}"/>
              </a:ext>
            </a:extLst>
          </p:cNvPr>
          <p:cNvSpPr>
            <a:spLocks noGrp="1"/>
          </p:cNvSpPr>
          <p:nvPr>
            <p:ph type="title"/>
          </p:nvPr>
        </p:nvSpPr>
        <p:spPr/>
        <p:txBody>
          <a:bodyPr/>
          <a:lstStyle/>
          <a:p>
            <a:r>
              <a:rPr lang="en-IE" dirty="0"/>
              <a:t>What’s Out There</a:t>
            </a:r>
          </a:p>
        </p:txBody>
      </p:sp>
      <p:pic>
        <p:nvPicPr>
          <p:cNvPr id="7" name="Content Placeholder 6">
            <a:extLst>
              <a:ext uri="{FF2B5EF4-FFF2-40B4-BE49-F238E27FC236}">
                <a16:creationId xmlns:a16="http://schemas.microsoft.com/office/drawing/2014/main" id="{1DE5108E-EDC0-4880-BA71-52E7EEC40F24}"/>
              </a:ext>
            </a:extLst>
          </p:cNvPr>
          <p:cNvPicPr>
            <a:picLocks noGrp="1" noChangeAspect="1"/>
          </p:cNvPicPr>
          <p:nvPr>
            <p:ph idx="1"/>
          </p:nvPr>
        </p:nvPicPr>
        <p:blipFill>
          <a:blip r:embed="rId2"/>
          <a:stretch>
            <a:fillRect/>
          </a:stretch>
        </p:blipFill>
        <p:spPr>
          <a:xfrm>
            <a:off x="85568" y="1211179"/>
            <a:ext cx="3363477" cy="4162926"/>
          </a:xfrm>
          <a:prstGeom prst="rect">
            <a:avLst/>
          </a:prstGeom>
        </p:spPr>
      </p:pic>
      <p:sp>
        <p:nvSpPr>
          <p:cNvPr id="4" name="Footer Placeholder 3">
            <a:extLst>
              <a:ext uri="{FF2B5EF4-FFF2-40B4-BE49-F238E27FC236}">
                <a16:creationId xmlns:a16="http://schemas.microsoft.com/office/drawing/2014/main" id="{2F85B443-C0D8-477A-B5E9-8A43320CD0E4}"/>
              </a:ext>
            </a:extLst>
          </p:cNvPr>
          <p:cNvSpPr>
            <a:spLocks noGrp="1"/>
          </p:cNvSpPr>
          <p:nvPr>
            <p:ph type="ftr" sz="quarter" idx="3"/>
          </p:nvPr>
        </p:nvSpPr>
        <p:spPr/>
        <p:txBody>
          <a:bodyPr/>
          <a:lstStyle/>
          <a:p>
            <a:pPr algn="l"/>
            <a:r>
              <a:rPr lang="en-US" i="0">
                <a:latin typeface="+mj-lt"/>
                <a:cs typeface="Arial Black" panose="020B0604020202020204" pitchFamily="34" charset="0"/>
              </a:rPr>
              <a:t>Analog Devices Confidential Information—Not for External Distribution. ©2020 Analog Devices, Inc. All rights reserved</a:t>
            </a:r>
            <a:r>
              <a:rPr lang="en-US"/>
              <a:t>.</a:t>
            </a:r>
            <a:endParaRPr lang="en-US" dirty="0"/>
          </a:p>
        </p:txBody>
      </p:sp>
      <p:sp>
        <p:nvSpPr>
          <p:cNvPr id="5" name="Slide Number Placeholder 4">
            <a:extLst>
              <a:ext uri="{FF2B5EF4-FFF2-40B4-BE49-F238E27FC236}">
                <a16:creationId xmlns:a16="http://schemas.microsoft.com/office/drawing/2014/main" id="{4769F7BF-4015-480E-AF41-334AB549F872}"/>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9</a:t>
            </a:fld>
            <a:r>
              <a:rPr lang="en-US" b="0" dirty="0">
                <a:solidFill>
                  <a:srgbClr val="555659"/>
                </a:solidFill>
              </a:rPr>
              <a:t> /16</a:t>
            </a:r>
            <a:r>
              <a:rPr lang="en-US" sz="1600" b="0" i="1" normalizeH="1" baseline="-11000" dirty="0">
                <a:solidFill>
                  <a:srgbClr val="3CB7E3"/>
                </a:solidFill>
              </a:rPr>
              <a:t>//</a:t>
            </a:r>
            <a:endParaRPr lang="en-US" sz="1600" b="0" baseline="-11000" dirty="0">
              <a:solidFill>
                <a:srgbClr val="3CB7E3"/>
              </a:solidFill>
            </a:endParaRPr>
          </a:p>
        </p:txBody>
      </p:sp>
      <p:sp>
        <p:nvSpPr>
          <p:cNvPr id="6" name="Date Placeholder 5">
            <a:extLst>
              <a:ext uri="{FF2B5EF4-FFF2-40B4-BE49-F238E27FC236}">
                <a16:creationId xmlns:a16="http://schemas.microsoft.com/office/drawing/2014/main" id="{1CEA0E53-E802-440F-87B1-265A37C0CB13}"/>
              </a:ext>
            </a:extLst>
          </p:cNvPr>
          <p:cNvSpPr>
            <a:spLocks noGrp="1"/>
          </p:cNvSpPr>
          <p:nvPr>
            <p:ph type="dt" sz="half" idx="2"/>
          </p:nvPr>
        </p:nvSpPr>
        <p:spPr/>
        <p:txBody>
          <a:bodyPr/>
          <a:lstStyle/>
          <a:p>
            <a:fld id="{3D130E08-ACE3-7448-A441-268615E01398}" type="datetime3">
              <a:rPr lang="en-US" i="0" smtClean="0">
                <a:solidFill>
                  <a:srgbClr val="555659"/>
                </a:solidFill>
                <a:cs typeface="Arial Black" panose="020B0604020202020204" pitchFamily="34" charset="0"/>
              </a:rPr>
              <a:t>24 September 2020</a:t>
            </a:fld>
            <a:endParaRPr lang="en-US" dirty="0"/>
          </a:p>
        </p:txBody>
      </p:sp>
      <p:pic>
        <p:nvPicPr>
          <p:cNvPr id="8" name="Picture 7">
            <a:extLst>
              <a:ext uri="{FF2B5EF4-FFF2-40B4-BE49-F238E27FC236}">
                <a16:creationId xmlns:a16="http://schemas.microsoft.com/office/drawing/2014/main" id="{00680355-34DA-458A-BCDF-85AFC25D4E5C}"/>
              </a:ext>
            </a:extLst>
          </p:cNvPr>
          <p:cNvPicPr>
            <a:picLocks noChangeAspect="1"/>
          </p:cNvPicPr>
          <p:nvPr/>
        </p:nvPicPr>
        <p:blipFill rotWithShape="1">
          <a:blip r:embed="rId3"/>
          <a:srcRect l="3130" r="9986"/>
          <a:stretch/>
        </p:blipFill>
        <p:spPr>
          <a:xfrm>
            <a:off x="5896964" y="744051"/>
            <a:ext cx="3793958" cy="5707147"/>
          </a:xfrm>
          <a:prstGeom prst="rect">
            <a:avLst/>
          </a:prstGeom>
        </p:spPr>
      </p:pic>
      <p:sp>
        <p:nvSpPr>
          <p:cNvPr id="9" name="Rectangle 8">
            <a:extLst>
              <a:ext uri="{FF2B5EF4-FFF2-40B4-BE49-F238E27FC236}">
                <a16:creationId xmlns:a16="http://schemas.microsoft.com/office/drawing/2014/main" id="{9391E7F9-99BC-4B34-971B-AE64C97C1E13}"/>
              </a:ext>
            </a:extLst>
          </p:cNvPr>
          <p:cNvSpPr/>
          <p:nvPr/>
        </p:nvSpPr>
        <p:spPr>
          <a:xfrm>
            <a:off x="3572867" y="1344529"/>
            <a:ext cx="2200275" cy="4162926"/>
          </a:xfrm>
          <a:prstGeom prst="rect">
            <a:avLst/>
          </a:prstGeom>
          <a:solidFill>
            <a:schemeClr val="bg1"/>
          </a:solidFill>
          <a:ln w="28575">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100" dirty="0">
                <a:solidFill>
                  <a:schemeClr val="tx1"/>
                </a:solidFill>
              </a:rPr>
              <a:t>This paper, written by R. F. </a:t>
            </a:r>
            <a:r>
              <a:rPr lang="en-IE" sz="1100" dirty="0" err="1">
                <a:solidFill>
                  <a:schemeClr val="tx1"/>
                </a:solidFill>
              </a:rPr>
              <a:t>Pawula</a:t>
            </a:r>
            <a:r>
              <a:rPr lang="en-IE" sz="1100" dirty="0">
                <a:solidFill>
                  <a:schemeClr val="tx1"/>
                </a:solidFill>
              </a:rPr>
              <a:t> et al in 1981, sought to simplify the algorithm calculating the probability</a:t>
            </a:r>
          </a:p>
          <a:p>
            <a:pPr algn="ctr"/>
            <a:r>
              <a:rPr lang="en-IE" sz="1100" dirty="0">
                <a:solidFill>
                  <a:schemeClr val="tx1"/>
                </a:solidFill>
              </a:rPr>
              <a:t>of error given by </a:t>
            </a:r>
            <a:r>
              <a:rPr lang="en-IE" sz="1100" dirty="0" err="1">
                <a:solidFill>
                  <a:schemeClr val="tx1"/>
                </a:solidFill>
              </a:rPr>
              <a:t>Tjhung</a:t>
            </a:r>
            <a:r>
              <a:rPr lang="en-IE" sz="1100" dirty="0">
                <a:solidFill>
                  <a:schemeClr val="tx1"/>
                </a:solidFill>
              </a:rPr>
              <a:t> and </a:t>
            </a:r>
            <a:r>
              <a:rPr lang="en-IE" sz="1100" dirty="0" err="1">
                <a:solidFill>
                  <a:schemeClr val="tx1"/>
                </a:solidFill>
              </a:rPr>
              <a:t>Wittke</a:t>
            </a:r>
            <a:r>
              <a:rPr lang="en-IE" sz="1100" dirty="0">
                <a:solidFill>
                  <a:schemeClr val="tx1"/>
                </a:solidFill>
              </a:rPr>
              <a:t> in 1970.</a:t>
            </a:r>
          </a:p>
          <a:p>
            <a:pPr algn="ctr"/>
            <a:endParaRPr lang="en-IE" sz="1100" dirty="0">
              <a:solidFill>
                <a:schemeClr val="tx1"/>
              </a:solidFill>
            </a:endParaRPr>
          </a:p>
          <a:p>
            <a:pPr algn="ctr"/>
            <a:r>
              <a:rPr lang="en-IE" sz="1100" dirty="0">
                <a:solidFill>
                  <a:schemeClr val="tx1"/>
                </a:solidFill>
              </a:rPr>
              <a:t>While not the most relevant paper, it does provide useful context given its focus on Narrowband FM design, sources of error in FM </a:t>
            </a:r>
            <a:r>
              <a:rPr lang="en-IE" sz="1100" dirty="0" err="1">
                <a:solidFill>
                  <a:schemeClr val="tx1"/>
                </a:solidFill>
              </a:rPr>
              <a:t>trasmissions</a:t>
            </a:r>
            <a:r>
              <a:rPr lang="en-IE" sz="1100" dirty="0">
                <a:solidFill>
                  <a:schemeClr val="tx1"/>
                </a:solidFill>
              </a:rPr>
              <a:t>.</a:t>
            </a:r>
          </a:p>
        </p:txBody>
      </p:sp>
      <p:sp>
        <p:nvSpPr>
          <p:cNvPr id="11" name="Rectangle 10">
            <a:extLst>
              <a:ext uri="{FF2B5EF4-FFF2-40B4-BE49-F238E27FC236}">
                <a16:creationId xmlns:a16="http://schemas.microsoft.com/office/drawing/2014/main" id="{26F7981D-6E4B-42AB-89EC-E4ED9EB6086A}"/>
              </a:ext>
            </a:extLst>
          </p:cNvPr>
          <p:cNvSpPr/>
          <p:nvPr/>
        </p:nvSpPr>
        <p:spPr>
          <a:xfrm>
            <a:off x="9906157" y="1344529"/>
            <a:ext cx="2200275" cy="4162926"/>
          </a:xfrm>
          <a:prstGeom prst="rect">
            <a:avLst/>
          </a:prstGeom>
          <a:solidFill>
            <a:schemeClr val="bg1"/>
          </a:solidFill>
          <a:ln w="28575">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E" sz="1100" dirty="0">
                <a:solidFill>
                  <a:schemeClr val="tx1"/>
                </a:solidFill>
              </a:rPr>
              <a:t>Written by B. Came et al in 2000, this paper attempts to detail the contribution to Bit Error Rate in 5GHz systems of non-</a:t>
            </a:r>
            <a:r>
              <a:rPr lang="en-IE" sz="1100" dirty="0" err="1">
                <a:solidFill>
                  <a:schemeClr val="tx1"/>
                </a:solidFill>
              </a:rPr>
              <a:t>idealities</a:t>
            </a:r>
            <a:r>
              <a:rPr lang="en-IE" sz="1100" dirty="0">
                <a:solidFill>
                  <a:schemeClr val="tx1"/>
                </a:solidFill>
              </a:rPr>
              <a:t> in the RF Front end with the hope of simplifying the RF system standards.</a:t>
            </a:r>
          </a:p>
          <a:p>
            <a:pPr algn="ctr"/>
            <a:endParaRPr lang="en-IE" sz="1100" dirty="0">
              <a:solidFill>
                <a:schemeClr val="tx1"/>
              </a:solidFill>
            </a:endParaRPr>
          </a:p>
          <a:p>
            <a:pPr algn="ctr"/>
            <a:r>
              <a:rPr lang="en-IE" sz="1100" dirty="0">
                <a:solidFill>
                  <a:schemeClr val="tx1"/>
                </a:solidFill>
              </a:rPr>
              <a:t>Again, this paper does not focus on the same topic field as my project, however it does go into detail on how each system error in RF transmission affects the overall system performance.</a:t>
            </a:r>
          </a:p>
        </p:txBody>
      </p:sp>
    </p:spTree>
    <p:extLst>
      <p:ext uri="{BB962C8B-B14F-4D97-AF65-F5344CB8AC3E}">
        <p14:creationId xmlns:p14="http://schemas.microsoft.com/office/powerpoint/2010/main" val="211180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DITemplate">
  <a:themeElements>
    <a:clrScheme name="ADI Brand Colors 1">
      <a:dk1>
        <a:srgbClr val="000000"/>
      </a:dk1>
      <a:lt1>
        <a:srgbClr val="FFFFFF"/>
      </a:lt1>
      <a:dk2>
        <a:srgbClr val="555659"/>
      </a:dk2>
      <a:lt2>
        <a:srgbClr val="B1B3B3"/>
      </a:lt2>
      <a:accent1>
        <a:srgbClr val="41B6E6"/>
      </a:accent1>
      <a:accent2>
        <a:srgbClr val="0067B9"/>
      </a:accent2>
      <a:accent3>
        <a:srgbClr val="D6E341"/>
      </a:accent3>
      <a:accent4>
        <a:srgbClr val="00AE65"/>
      </a:accent4>
      <a:accent5>
        <a:srgbClr val="8637BA"/>
      </a:accent5>
      <a:accent6>
        <a:srgbClr val="FF7500"/>
      </a:accent6>
      <a:hlink>
        <a:srgbClr val="3CB7E3"/>
      </a:hlink>
      <a:folHlink>
        <a:srgbClr val="8637BA"/>
      </a:folHlink>
    </a:clrScheme>
    <a:fontScheme name="ADI PPT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Lucida Grande"/>
          <a:buChar char="►"/>
          <a:defRPr sz="2000" dirty="0">
            <a:solidFill>
              <a:srgbClr val="000000"/>
            </a:solidFill>
          </a:defRPr>
        </a:defPPr>
      </a:lstStyle>
    </a:txDef>
  </a:objectDefaults>
  <a:extraClrSchemeLst/>
  <a:extLst>
    <a:ext uri="{05A4C25C-085E-4340-85A3-A5531E510DB2}">
      <thm15:themeFamily xmlns:thm15="http://schemas.microsoft.com/office/thememl/2012/main" name="ADI 2020 16x9 Internal Only" id="{1D837B3C-7495-4B59-A5FF-7C3DAE5264A4}" vid="{4149039D-C810-457F-8668-6B8AE7E909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F6FB5923FD509429DB92900CFDF995C" ma:contentTypeVersion="13" ma:contentTypeDescription="Create a new document." ma:contentTypeScope="" ma:versionID="aab1b87282581095e3fdf08f2279d6dd">
  <xsd:schema xmlns:xsd="http://www.w3.org/2001/XMLSchema" xmlns:xs="http://www.w3.org/2001/XMLSchema" xmlns:p="http://schemas.microsoft.com/office/2006/metadata/properties" xmlns:ns3="674b51c6-7254-4c4c-a724-3d14f9109fbe" xmlns:ns4="7977e450-a236-491c-8d24-1e37a832a550" targetNamespace="http://schemas.microsoft.com/office/2006/metadata/properties" ma:root="true" ma:fieldsID="35f0c0e3b89afcc011f21a5fe17ff909" ns3:_="" ns4:_="">
    <xsd:import namespace="674b51c6-7254-4c4c-a724-3d14f9109fbe"/>
    <xsd:import namespace="7977e450-a236-491c-8d24-1e37a832a55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4b51c6-7254-4c4c-a724-3d14f9109f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977e450-a236-491c-8d24-1e37a832a55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DBC04B-BB4F-44B0-B274-7B7EB28B808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68D274B-3EDE-41F6-8F63-8963A193CC43}">
  <ds:schemaRefs>
    <ds:schemaRef ds:uri="http://schemas.microsoft.com/sharepoint/v3/contenttype/forms"/>
  </ds:schemaRefs>
</ds:datastoreItem>
</file>

<file path=customXml/itemProps3.xml><?xml version="1.0" encoding="utf-8"?>
<ds:datastoreItem xmlns:ds="http://schemas.openxmlformats.org/officeDocument/2006/customXml" ds:itemID="{148423C3-EC2B-4000-9F75-143D04B2AF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4b51c6-7254-4c4c-a724-3d14f9109fbe"/>
    <ds:schemaRef ds:uri="7977e450-a236-491c-8d24-1e37a832a5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202</TotalTime>
  <Words>1463</Words>
  <Application>Microsoft Office PowerPoint</Application>
  <PresentationFormat>Widescreen</PresentationFormat>
  <Paragraphs>192</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Cambria Math</vt:lpstr>
      <vt:lpstr>Lucida Grande</vt:lpstr>
      <vt:lpstr>Wingdings</vt:lpstr>
      <vt:lpstr>Wingdings 3</vt:lpstr>
      <vt:lpstr>ADITemplate</vt:lpstr>
      <vt:lpstr>Intelligent DFT and Signal Extrapolation</vt:lpstr>
      <vt:lpstr>Contents</vt:lpstr>
      <vt:lpstr>The Background</vt:lpstr>
      <vt:lpstr>The Background</vt:lpstr>
      <vt:lpstr>The Background</vt:lpstr>
      <vt:lpstr>This Mini-Project</vt:lpstr>
      <vt:lpstr>This Mini-Project</vt:lpstr>
      <vt:lpstr>What’s Out There</vt:lpstr>
      <vt:lpstr>What’s Out There</vt:lpstr>
      <vt:lpstr>What’s Out There</vt:lpstr>
      <vt:lpstr>The Mathematics</vt:lpstr>
      <vt:lpstr>The Mathematics</vt:lpstr>
      <vt:lpstr>The Mathematics</vt:lpstr>
      <vt:lpstr>The Demo</vt:lpstr>
      <vt:lpstr>The Demo</vt:lpstr>
      <vt:lpstr>The Demo</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DFT and Signal Extrapolation</dc:title>
  <dc:creator>Watkins, Oisin</dc:creator>
  <cp:lastModifiedBy>Watkins, Oisin</cp:lastModifiedBy>
  <cp:revision>7</cp:revision>
  <dcterms:created xsi:type="dcterms:W3CDTF">2020-09-15T19:14:12Z</dcterms:created>
  <dcterms:modified xsi:type="dcterms:W3CDTF">2020-09-24T15:59:08Z</dcterms:modified>
</cp:coreProperties>
</file>